
<file path=[Content_Types].xml><?xml version="1.0" encoding="utf-8"?>
<Types xmlns="http://schemas.openxmlformats.org/package/2006/content-types">
  <Default Extension="jfif"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notesSlides/notesSlide1.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1"/>
  </p:sldMasterIdLst>
  <p:notesMasterIdLst>
    <p:notesMasterId r:id="rId34"/>
  </p:notesMasterIdLst>
  <p:sldIdLst>
    <p:sldId id="256" r:id="rId2"/>
    <p:sldId id="403" r:id="rId3"/>
    <p:sldId id="370" r:id="rId4"/>
    <p:sldId id="380" r:id="rId5"/>
    <p:sldId id="379" r:id="rId6"/>
    <p:sldId id="381" r:id="rId7"/>
    <p:sldId id="360" r:id="rId8"/>
    <p:sldId id="361" r:id="rId9"/>
    <p:sldId id="362" r:id="rId10"/>
    <p:sldId id="382" r:id="rId11"/>
    <p:sldId id="363" r:id="rId12"/>
    <p:sldId id="364" r:id="rId13"/>
    <p:sldId id="383" r:id="rId14"/>
    <p:sldId id="385" r:id="rId15"/>
    <p:sldId id="365" r:id="rId16"/>
    <p:sldId id="366" r:id="rId17"/>
    <p:sldId id="387" r:id="rId18"/>
    <p:sldId id="368" r:id="rId19"/>
    <p:sldId id="389" r:id="rId20"/>
    <p:sldId id="390" r:id="rId21"/>
    <p:sldId id="391" r:id="rId22"/>
    <p:sldId id="392" r:id="rId23"/>
    <p:sldId id="393" r:id="rId24"/>
    <p:sldId id="399" r:id="rId25"/>
    <p:sldId id="384" r:id="rId26"/>
    <p:sldId id="394" r:id="rId27"/>
    <p:sldId id="401" r:id="rId28"/>
    <p:sldId id="395" r:id="rId29"/>
    <p:sldId id="396" r:id="rId30"/>
    <p:sldId id="397" r:id="rId31"/>
    <p:sldId id="405" r:id="rId32"/>
    <p:sldId id="402"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162" autoAdjust="0"/>
  </p:normalViewPr>
  <p:slideViewPr>
    <p:cSldViewPr snapToGrid="0">
      <p:cViewPr>
        <p:scale>
          <a:sx n="71" d="100"/>
          <a:sy n="71" d="100"/>
        </p:scale>
        <p:origin x="696" y="6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24397AF-88E0-421E-A137-52D369A07BEF}" type="doc">
      <dgm:prSet loTypeId="urn:microsoft.com/office/officeart/2018/2/layout/IconCircleList" loCatId="icon" qsTypeId="urn:microsoft.com/office/officeart/2005/8/quickstyle/simple1" qsCatId="simple" csTypeId="urn:microsoft.com/office/officeart/2005/8/colors/colorful4" csCatId="colorful" phldr="1"/>
      <dgm:spPr/>
      <dgm:t>
        <a:bodyPr/>
        <a:lstStyle/>
        <a:p>
          <a:endParaRPr lang="en-US"/>
        </a:p>
      </dgm:t>
    </dgm:pt>
    <dgm:pt modelId="{1B597D56-2A99-4045-9E37-06C1A83627AA}">
      <dgm:prSet custT="1"/>
      <dgm:spPr/>
      <dgm:t>
        <a:bodyPr/>
        <a:lstStyle/>
        <a:p>
          <a:pPr>
            <a:lnSpc>
              <a:spcPct val="100000"/>
            </a:lnSpc>
          </a:pPr>
          <a:r>
            <a:rPr lang="en-US" sz="2400" b="0" dirty="0">
              <a:solidFill>
                <a:srgbClr val="000000"/>
              </a:solidFill>
              <a:latin typeface="Bierstadt" panose="020B0004020202020204" pitchFamily="34" charset="0"/>
            </a:rPr>
            <a:t>1-file format for storing read mappings </a:t>
          </a:r>
        </a:p>
      </dgm:t>
    </dgm:pt>
    <dgm:pt modelId="{47F32D1A-761A-465C-B62C-3553F131E2B6}" type="parTrans" cxnId="{947CFB10-0D40-4C34-84DA-721E8D926121}">
      <dgm:prSet/>
      <dgm:spPr/>
      <dgm:t>
        <a:bodyPr/>
        <a:lstStyle/>
        <a:p>
          <a:endParaRPr lang="en-US" sz="1800" b="1">
            <a:solidFill>
              <a:schemeClr val="tx2">
                <a:lumMod val="10000"/>
              </a:schemeClr>
            </a:solidFill>
            <a:latin typeface="Bierstadt" panose="020B0004020202020204" pitchFamily="34" charset="0"/>
          </a:endParaRPr>
        </a:p>
      </dgm:t>
    </dgm:pt>
    <dgm:pt modelId="{B1984E89-9DFD-4DD0-A636-D2CB11ABE851}" type="sibTrans" cxnId="{947CFB10-0D40-4C34-84DA-721E8D926121}">
      <dgm:prSet/>
      <dgm:spPr/>
      <dgm:t>
        <a:bodyPr/>
        <a:lstStyle/>
        <a:p>
          <a:pPr>
            <a:lnSpc>
              <a:spcPct val="100000"/>
            </a:lnSpc>
          </a:pPr>
          <a:endParaRPr lang="en-US" sz="1800" b="1">
            <a:solidFill>
              <a:schemeClr val="tx2">
                <a:lumMod val="10000"/>
              </a:schemeClr>
            </a:solidFill>
            <a:latin typeface="Bierstadt" panose="020B0004020202020204" pitchFamily="34" charset="0"/>
          </a:endParaRPr>
        </a:p>
      </dgm:t>
    </dgm:pt>
    <dgm:pt modelId="{1051DE32-D35C-4ADE-A214-10ED12F5E3DB}">
      <dgm:prSet custT="1"/>
      <dgm:spPr/>
      <dgm:t>
        <a:bodyPr/>
        <a:lstStyle/>
        <a:p>
          <a:pPr>
            <a:lnSpc>
              <a:spcPct val="100000"/>
            </a:lnSpc>
          </a:pPr>
          <a:r>
            <a:rPr lang="en-US" sz="2400" b="0" dirty="0">
              <a:solidFill>
                <a:srgbClr val="000000"/>
              </a:solidFill>
              <a:latin typeface="Bierstadt" panose="020B0004020202020204" pitchFamily="34" charset="0"/>
            </a:rPr>
            <a:t>2-SAM is the human readable text format </a:t>
          </a:r>
        </a:p>
      </dgm:t>
    </dgm:pt>
    <dgm:pt modelId="{74874BC3-DE61-4FA1-82D6-8B114CE7D7FD}" type="parTrans" cxnId="{E95BB688-5D7D-4111-BAD7-F67301997AEE}">
      <dgm:prSet/>
      <dgm:spPr/>
      <dgm:t>
        <a:bodyPr/>
        <a:lstStyle/>
        <a:p>
          <a:endParaRPr lang="en-US" sz="1800" b="1">
            <a:solidFill>
              <a:schemeClr val="tx2">
                <a:lumMod val="10000"/>
              </a:schemeClr>
            </a:solidFill>
            <a:latin typeface="Bierstadt" panose="020B0004020202020204" pitchFamily="34" charset="0"/>
          </a:endParaRPr>
        </a:p>
      </dgm:t>
    </dgm:pt>
    <dgm:pt modelId="{77C4B5F2-3F2B-43C5-8643-B966FA6187BC}" type="sibTrans" cxnId="{E95BB688-5D7D-4111-BAD7-F67301997AEE}">
      <dgm:prSet/>
      <dgm:spPr/>
      <dgm:t>
        <a:bodyPr/>
        <a:lstStyle/>
        <a:p>
          <a:pPr>
            <a:lnSpc>
              <a:spcPct val="100000"/>
            </a:lnSpc>
          </a:pPr>
          <a:endParaRPr lang="en-US" sz="1800" b="1">
            <a:solidFill>
              <a:schemeClr val="tx2">
                <a:lumMod val="10000"/>
              </a:schemeClr>
            </a:solidFill>
            <a:latin typeface="Bierstadt" panose="020B0004020202020204" pitchFamily="34" charset="0"/>
          </a:endParaRPr>
        </a:p>
      </dgm:t>
    </dgm:pt>
    <dgm:pt modelId="{658981BB-1793-4013-A248-5A358EAB02EA}">
      <dgm:prSet custT="1"/>
      <dgm:spPr/>
      <dgm:t>
        <a:bodyPr/>
        <a:lstStyle/>
        <a:p>
          <a:pPr>
            <a:lnSpc>
              <a:spcPct val="100000"/>
            </a:lnSpc>
          </a:pPr>
          <a:r>
            <a:rPr lang="en-US" sz="2400" b="0" dirty="0">
              <a:solidFill>
                <a:srgbClr val="000000"/>
              </a:solidFill>
              <a:latin typeface="Bierstadt" panose="020B0004020202020204" pitchFamily="34" charset="0"/>
            </a:rPr>
            <a:t>3-BAM is the binary format that is efficient to store </a:t>
          </a:r>
        </a:p>
      </dgm:t>
    </dgm:pt>
    <dgm:pt modelId="{41A119A8-046B-46DE-96F5-3C81A20FE8A0}" type="parTrans" cxnId="{433CCAC6-FAD5-48E3-A016-0B163C6C7CDF}">
      <dgm:prSet/>
      <dgm:spPr/>
      <dgm:t>
        <a:bodyPr/>
        <a:lstStyle/>
        <a:p>
          <a:endParaRPr lang="en-US" sz="1800" b="1">
            <a:solidFill>
              <a:schemeClr val="tx2">
                <a:lumMod val="10000"/>
              </a:schemeClr>
            </a:solidFill>
            <a:latin typeface="Bierstadt" panose="020B0004020202020204" pitchFamily="34" charset="0"/>
          </a:endParaRPr>
        </a:p>
      </dgm:t>
    </dgm:pt>
    <dgm:pt modelId="{945C075F-A470-4314-8E03-0398FC356100}" type="sibTrans" cxnId="{433CCAC6-FAD5-48E3-A016-0B163C6C7CDF}">
      <dgm:prSet/>
      <dgm:spPr/>
      <dgm:t>
        <a:bodyPr/>
        <a:lstStyle/>
        <a:p>
          <a:pPr>
            <a:lnSpc>
              <a:spcPct val="100000"/>
            </a:lnSpc>
          </a:pPr>
          <a:endParaRPr lang="en-US" sz="1800" b="1">
            <a:solidFill>
              <a:schemeClr val="tx2">
                <a:lumMod val="10000"/>
              </a:schemeClr>
            </a:solidFill>
            <a:latin typeface="Bierstadt" panose="020B0004020202020204" pitchFamily="34" charset="0"/>
          </a:endParaRPr>
        </a:p>
      </dgm:t>
    </dgm:pt>
    <dgm:pt modelId="{7A389796-6E37-458E-867A-BFFED308DF2E}">
      <dgm:prSet custT="1"/>
      <dgm:spPr/>
      <dgm:t>
        <a:bodyPr/>
        <a:lstStyle/>
        <a:p>
          <a:pPr>
            <a:lnSpc>
              <a:spcPct val="100000"/>
            </a:lnSpc>
          </a:pPr>
          <a:r>
            <a:rPr lang="en-US" sz="2400" b="0" dirty="0">
              <a:solidFill>
                <a:srgbClr val="000000"/>
              </a:solidFill>
              <a:latin typeface="Bierstadt" panose="020B0004020202020204" pitchFamily="34" charset="0"/>
            </a:rPr>
            <a:t>4- we will look at command line tools to convert between these format</a:t>
          </a:r>
        </a:p>
      </dgm:t>
    </dgm:pt>
    <dgm:pt modelId="{C27ACA8E-51AD-485E-BA70-FD9D9A03F015}" type="parTrans" cxnId="{F8057A51-1FFE-4079-A88C-D465C7D14542}">
      <dgm:prSet/>
      <dgm:spPr/>
      <dgm:t>
        <a:bodyPr/>
        <a:lstStyle/>
        <a:p>
          <a:endParaRPr lang="en-US" sz="1800" b="1">
            <a:solidFill>
              <a:schemeClr val="tx2">
                <a:lumMod val="10000"/>
              </a:schemeClr>
            </a:solidFill>
            <a:latin typeface="Bierstadt" panose="020B0004020202020204" pitchFamily="34" charset="0"/>
          </a:endParaRPr>
        </a:p>
      </dgm:t>
    </dgm:pt>
    <dgm:pt modelId="{2E2CF1E5-B4BB-407A-A300-ED8BF4B21EE6}" type="sibTrans" cxnId="{F8057A51-1FFE-4079-A88C-D465C7D14542}">
      <dgm:prSet/>
      <dgm:spPr/>
      <dgm:t>
        <a:bodyPr/>
        <a:lstStyle/>
        <a:p>
          <a:endParaRPr lang="en-US" sz="1800" b="1">
            <a:solidFill>
              <a:schemeClr val="tx2">
                <a:lumMod val="10000"/>
              </a:schemeClr>
            </a:solidFill>
            <a:latin typeface="Bierstadt" panose="020B0004020202020204" pitchFamily="34" charset="0"/>
          </a:endParaRPr>
        </a:p>
      </dgm:t>
    </dgm:pt>
    <dgm:pt modelId="{DB50D550-6EB2-45E7-B250-0EAFCAAAD203}" type="pres">
      <dgm:prSet presAssocID="{424397AF-88E0-421E-A137-52D369A07BEF}" presName="root" presStyleCnt="0">
        <dgm:presLayoutVars>
          <dgm:dir/>
          <dgm:resizeHandles val="exact"/>
        </dgm:presLayoutVars>
      </dgm:prSet>
      <dgm:spPr/>
    </dgm:pt>
    <dgm:pt modelId="{54C24336-44EB-4E72-909D-AE8EC18C07C8}" type="pres">
      <dgm:prSet presAssocID="{424397AF-88E0-421E-A137-52D369A07BEF}" presName="container" presStyleCnt="0">
        <dgm:presLayoutVars>
          <dgm:dir/>
          <dgm:resizeHandles val="exact"/>
        </dgm:presLayoutVars>
      </dgm:prSet>
      <dgm:spPr/>
    </dgm:pt>
    <dgm:pt modelId="{D9EB54BD-AE23-4E3D-88CE-1BDB6D4FAA3A}" type="pres">
      <dgm:prSet presAssocID="{1B597D56-2A99-4045-9E37-06C1A83627AA}" presName="compNode" presStyleCnt="0"/>
      <dgm:spPr/>
    </dgm:pt>
    <dgm:pt modelId="{9D56A026-7BA8-4EDC-8F7B-4D29E6A0B5CB}" type="pres">
      <dgm:prSet presAssocID="{1B597D56-2A99-4045-9E37-06C1A83627AA}" presName="iconBgRect" presStyleLbl="bgShp" presStyleIdx="0" presStyleCnt="4"/>
      <dgm:spPr/>
    </dgm:pt>
    <dgm:pt modelId="{74DF7A89-C852-4845-96F2-8225A706ED04}" type="pres">
      <dgm:prSet presAssocID="{1B597D56-2A99-4045-9E37-06C1A83627AA}" presName="iconRect" presStyleLbl="node1" presStyleIdx="0" presStyleCnt="4"/>
      <dgm:spPr>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Open Folder"/>
        </a:ext>
      </dgm:extLst>
    </dgm:pt>
    <dgm:pt modelId="{DE0D66E0-6A17-4C42-A594-EF8F2063C047}" type="pres">
      <dgm:prSet presAssocID="{1B597D56-2A99-4045-9E37-06C1A83627AA}" presName="spaceRect" presStyleCnt="0"/>
      <dgm:spPr/>
    </dgm:pt>
    <dgm:pt modelId="{0DA11A61-E08B-4404-9E00-D4EDFDAC8B5E}" type="pres">
      <dgm:prSet presAssocID="{1B597D56-2A99-4045-9E37-06C1A83627AA}" presName="textRect" presStyleLbl="revTx" presStyleIdx="0" presStyleCnt="4">
        <dgm:presLayoutVars>
          <dgm:chMax val="1"/>
          <dgm:chPref val="1"/>
        </dgm:presLayoutVars>
      </dgm:prSet>
      <dgm:spPr/>
    </dgm:pt>
    <dgm:pt modelId="{414C27A7-9A06-4822-9AAB-1313848F8766}" type="pres">
      <dgm:prSet presAssocID="{B1984E89-9DFD-4DD0-A636-D2CB11ABE851}" presName="sibTrans" presStyleLbl="sibTrans2D1" presStyleIdx="0" presStyleCnt="0"/>
      <dgm:spPr/>
    </dgm:pt>
    <dgm:pt modelId="{20A2DDC7-567F-4727-BE5B-80F3A1B73C63}" type="pres">
      <dgm:prSet presAssocID="{1051DE32-D35C-4ADE-A214-10ED12F5E3DB}" presName="compNode" presStyleCnt="0"/>
      <dgm:spPr/>
    </dgm:pt>
    <dgm:pt modelId="{1C918822-8E3F-4A7B-828B-2F3EC1A82AD6}" type="pres">
      <dgm:prSet presAssocID="{1051DE32-D35C-4ADE-A214-10ED12F5E3DB}" presName="iconBgRect" presStyleLbl="bgShp" presStyleIdx="1" presStyleCnt="4"/>
      <dgm:spPr/>
    </dgm:pt>
    <dgm:pt modelId="{70512597-C320-436F-96E0-3CF22342F0BB}" type="pres">
      <dgm:prSet presAssocID="{1051DE32-D35C-4ADE-A214-10ED12F5E3DB}" presName="iconRect" presStyleLbl="node1" presStyleIdx="1" presStyleCnt="4"/>
      <dgm:spPr>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ooks"/>
        </a:ext>
      </dgm:extLst>
    </dgm:pt>
    <dgm:pt modelId="{C2B8D2F0-C140-4B4E-A679-5811B84BB261}" type="pres">
      <dgm:prSet presAssocID="{1051DE32-D35C-4ADE-A214-10ED12F5E3DB}" presName="spaceRect" presStyleCnt="0"/>
      <dgm:spPr/>
    </dgm:pt>
    <dgm:pt modelId="{96E3C47C-F824-4F34-80FF-B94790BE7C2D}" type="pres">
      <dgm:prSet presAssocID="{1051DE32-D35C-4ADE-A214-10ED12F5E3DB}" presName="textRect" presStyleLbl="revTx" presStyleIdx="1" presStyleCnt="4">
        <dgm:presLayoutVars>
          <dgm:chMax val="1"/>
          <dgm:chPref val="1"/>
        </dgm:presLayoutVars>
      </dgm:prSet>
      <dgm:spPr/>
    </dgm:pt>
    <dgm:pt modelId="{7836B531-C711-41D9-A70E-45E90C72F37D}" type="pres">
      <dgm:prSet presAssocID="{77C4B5F2-3F2B-43C5-8643-B966FA6187BC}" presName="sibTrans" presStyleLbl="sibTrans2D1" presStyleIdx="0" presStyleCnt="0"/>
      <dgm:spPr/>
    </dgm:pt>
    <dgm:pt modelId="{BDC3F5B1-5132-42DF-8E1E-08A76FCAC829}" type="pres">
      <dgm:prSet presAssocID="{658981BB-1793-4013-A248-5A358EAB02EA}" presName="compNode" presStyleCnt="0"/>
      <dgm:spPr/>
    </dgm:pt>
    <dgm:pt modelId="{271CA6A5-3533-4546-843A-462E67AF5674}" type="pres">
      <dgm:prSet presAssocID="{658981BB-1793-4013-A248-5A358EAB02EA}" presName="iconBgRect" presStyleLbl="bgShp" presStyleIdx="2" presStyleCnt="4"/>
      <dgm:spPr/>
    </dgm:pt>
    <dgm:pt modelId="{0100BCB4-CE90-4DC7-8BFC-0EB2CDAF41B7}" type="pres">
      <dgm:prSet presAssocID="{658981BB-1793-4013-A248-5A358EAB02EA}" presName="iconRect" presStyleLbl="node1" presStyleIdx="2" presStyleCnt="4"/>
      <dgm:spPr>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Optical disc"/>
        </a:ext>
      </dgm:extLst>
    </dgm:pt>
    <dgm:pt modelId="{49FEA3EA-31BA-4D07-AEEF-6B5B764CE4C6}" type="pres">
      <dgm:prSet presAssocID="{658981BB-1793-4013-A248-5A358EAB02EA}" presName="spaceRect" presStyleCnt="0"/>
      <dgm:spPr/>
    </dgm:pt>
    <dgm:pt modelId="{0221431E-F386-44F7-87F3-B27785432CAE}" type="pres">
      <dgm:prSet presAssocID="{658981BB-1793-4013-A248-5A358EAB02EA}" presName="textRect" presStyleLbl="revTx" presStyleIdx="2" presStyleCnt="4">
        <dgm:presLayoutVars>
          <dgm:chMax val="1"/>
          <dgm:chPref val="1"/>
        </dgm:presLayoutVars>
      </dgm:prSet>
      <dgm:spPr/>
    </dgm:pt>
    <dgm:pt modelId="{E1304380-C52B-4938-B800-C9FDF6A43AFB}" type="pres">
      <dgm:prSet presAssocID="{945C075F-A470-4314-8E03-0398FC356100}" presName="sibTrans" presStyleLbl="sibTrans2D1" presStyleIdx="0" presStyleCnt="0"/>
      <dgm:spPr/>
    </dgm:pt>
    <dgm:pt modelId="{6888AB1A-777F-4B7C-9D5C-DF71A2AAF7E5}" type="pres">
      <dgm:prSet presAssocID="{7A389796-6E37-458E-867A-BFFED308DF2E}" presName="compNode" presStyleCnt="0"/>
      <dgm:spPr/>
    </dgm:pt>
    <dgm:pt modelId="{11DA5A8A-4E4F-43F6-82A4-8E17212F210C}" type="pres">
      <dgm:prSet presAssocID="{7A389796-6E37-458E-867A-BFFED308DF2E}" presName="iconBgRect" presStyleLbl="bgShp" presStyleIdx="3" presStyleCnt="4"/>
      <dgm:spPr/>
    </dgm:pt>
    <dgm:pt modelId="{A2355146-F390-4C68-8D01-844CFD4C373F}" type="pres">
      <dgm:prSet presAssocID="{7A389796-6E37-458E-867A-BFFED308DF2E}" presName="iconRect" presStyleLbl="node1" presStyleIdx="3" presStyleCnt="4"/>
      <dgm:spPr>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Web Design"/>
        </a:ext>
      </dgm:extLst>
    </dgm:pt>
    <dgm:pt modelId="{C8E37E36-6109-4BC5-976A-9C03D22A5430}" type="pres">
      <dgm:prSet presAssocID="{7A389796-6E37-458E-867A-BFFED308DF2E}" presName="spaceRect" presStyleCnt="0"/>
      <dgm:spPr/>
    </dgm:pt>
    <dgm:pt modelId="{FA9A8D67-87FB-4218-9AA2-C483F2C9D995}" type="pres">
      <dgm:prSet presAssocID="{7A389796-6E37-458E-867A-BFFED308DF2E}" presName="textRect" presStyleLbl="revTx" presStyleIdx="3" presStyleCnt="4" custScaleX="117863" custLinFactNeighborX="5129">
        <dgm:presLayoutVars>
          <dgm:chMax val="1"/>
          <dgm:chPref val="1"/>
        </dgm:presLayoutVars>
      </dgm:prSet>
      <dgm:spPr/>
    </dgm:pt>
  </dgm:ptLst>
  <dgm:cxnLst>
    <dgm:cxn modelId="{68217002-49EC-403F-9AEB-92EF4A5E5B3B}" type="presOf" srcId="{424397AF-88E0-421E-A137-52D369A07BEF}" destId="{DB50D550-6EB2-45E7-B250-0EAFCAAAD203}" srcOrd="0" destOrd="0" presId="urn:microsoft.com/office/officeart/2018/2/layout/IconCircleList"/>
    <dgm:cxn modelId="{424F6F03-4C1B-4A40-AF73-86F293589602}" type="presOf" srcId="{B1984E89-9DFD-4DD0-A636-D2CB11ABE851}" destId="{414C27A7-9A06-4822-9AAB-1313848F8766}" srcOrd="0" destOrd="0" presId="urn:microsoft.com/office/officeart/2018/2/layout/IconCircleList"/>
    <dgm:cxn modelId="{947CFB10-0D40-4C34-84DA-721E8D926121}" srcId="{424397AF-88E0-421E-A137-52D369A07BEF}" destId="{1B597D56-2A99-4045-9E37-06C1A83627AA}" srcOrd="0" destOrd="0" parTransId="{47F32D1A-761A-465C-B62C-3553F131E2B6}" sibTransId="{B1984E89-9DFD-4DD0-A636-D2CB11ABE851}"/>
    <dgm:cxn modelId="{25D4CA1E-5024-4A30-A7CD-C2555E0C2A60}" type="presOf" srcId="{1B597D56-2A99-4045-9E37-06C1A83627AA}" destId="{0DA11A61-E08B-4404-9E00-D4EDFDAC8B5E}" srcOrd="0" destOrd="0" presId="urn:microsoft.com/office/officeart/2018/2/layout/IconCircleList"/>
    <dgm:cxn modelId="{F8057A51-1FFE-4079-A88C-D465C7D14542}" srcId="{424397AF-88E0-421E-A137-52D369A07BEF}" destId="{7A389796-6E37-458E-867A-BFFED308DF2E}" srcOrd="3" destOrd="0" parTransId="{C27ACA8E-51AD-485E-BA70-FD9D9A03F015}" sibTransId="{2E2CF1E5-B4BB-407A-A300-ED8BF4B21EE6}"/>
    <dgm:cxn modelId="{E7592954-D5C8-492B-A7A4-0C3DCD5D9AF7}" type="presOf" srcId="{945C075F-A470-4314-8E03-0398FC356100}" destId="{E1304380-C52B-4938-B800-C9FDF6A43AFB}" srcOrd="0" destOrd="0" presId="urn:microsoft.com/office/officeart/2018/2/layout/IconCircleList"/>
    <dgm:cxn modelId="{E95BB688-5D7D-4111-BAD7-F67301997AEE}" srcId="{424397AF-88E0-421E-A137-52D369A07BEF}" destId="{1051DE32-D35C-4ADE-A214-10ED12F5E3DB}" srcOrd="1" destOrd="0" parTransId="{74874BC3-DE61-4FA1-82D6-8B114CE7D7FD}" sibTransId="{77C4B5F2-3F2B-43C5-8643-B966FA6187BC}"/>
    <dgm:cxn modelId="{EDA953A1-7BF4-4C90-8A63-362D3B31BA50}" type="presOf" srcId="{7A389796-6E37-458E-867A-BFFED308DF2E}" destId="{FA9A8D67-87FB-4218-9AA2-C483F2C9D995}" srcOrd="0" destOrd="0" presId="urn:microsoft.com/office/officeart/2018/2/layout/IconCircleList"/>
    <dgm:cxn modelId="{29F082A5-FB08-421B-9337-35F39C909C9B}" type="presOf" srcId="{658981BB-1793-4013-A248-5A358EAB02EA}" destId="{0221431E-F386-44F7-87F3-B27785432CAE}" srcOrd="0" destOrd="0" presId="urn:microsoft.com/office/officeart/2018/2/layout/IconCircleList"/>
    <dgm:cxn modelId="{433CCAC6-FAD5-48E3-A016-0B163C6C7CDF}" srcId="{424397AF-88E0-421E-A137-52D369A07BEF}" destId="{658981BB-1793-4013-A248-5A358EAB02EA}" srcOrd="2" destOrd="0" parTransId="{41A119A8-046B-46DE-96F5-3C81A20FE8A0}" sibTransId="{945C075F-A470-4314-8E03-0398FC356100}"/>
    <dgm:cxn modelId="{DA4AA2CA-F9D3-4B0A-A0DC-BDA4CDA68AD6}" type="presOf" srcId="{77C4B5F2-3F2B-43C5-8643-B966FA6187BC}" destId="{7836B531-C711-41D9-A70E-45E90C72F37D}" srcOrd="0" destOrd="0" presId="urn:microsoft.com/office/officeart/2018/2/layout/IconCircleList"/>
    <dgm:cxn modelId="{AA4FCADE-8E1E-4808-8A6A-41C78164CD96}" type="presOf" srcId="{1051DE32-D35C-4ADE-A214-10ED12F5E3DB}" destId="{96E3C47C-F824-4F34-80FF-B94790BE7C2D}" srcOrd="0" destOrd="0" presId="urn:microsoft.com/office/officeart/2018/2/layout/IconCircleList"/>
    <dgm:cxn modelId="{D31AC43F-A383-4596-AD12-19BCC2AD0CF5}" type="presParOf" srcId="{DB50D550-6EB2-45E7-B250-0EAFCAAAD203}" destId="{54C24336-44EB-4E72-909D-AE8EC18C07C8}" srcOrd="0" destOrd="0" presId="urn:microsoft.com/office/officeart/2018/2/layout/IconCircleList"/>
    <dgm:cxn modelId="{C1CE8B9E-181A-4532-9452-A6AFFF3DEE50}" type="presParOf" srcId="{54C24336-44EB-4E72-909D-AE8EC18C07C8}" destId="{D9EB54BD-AE23-4E3D-88CE-1BDB6D4FAA3A}" srcOrd="0" destOrd="0" presId="urn:microsoft.com/office/officeart/2018/2/layout/IconCircleList"/>
    <dgm:cxn modelId="{5C4D03B9-566B-43C9-9351-1CEC9CEA8D56}" type="presParOf" srcId="{D9EB54BD-AE23-4E3D-88CE-1BDB6D4FAA3A}" destId="{9D56A026-7BA8-4EDC-8F7B-4D29E6A0B5CB}" srcOrd="0" destOrd="0" presId="urn:microsoft.com/office/officeart/2018/2/layout/IconCircleList"/>
    <dgm:cxn modelId="{E7F62E00-F1F1-487D-A325-CE2E5B7290FD}" type="presParOf" srcId="{D9EB54BD-AE23-4E3D-88CE-1BDB6D4FAA3A}" destId="{74DF7A89-C852-4845-96F2-8225A706ED04}" srcOrd="1" destOrd="0" presId="urn:microsoft.com/office/officeart/2018/2/layout/IconCircleList"/>
    <dgm:cxn modelId="{B0BF456E-B3C3-4F16-9435-C5A2517B1630}" type="presParOf" srcId="{D9EB54BD-AE23-4E3D-88CE-1BDB6D4FAA3A}" destId="{DE0D66E0-6A17-4C42-A594-EF8F2063C047}" srcOrd="2" destOrd="0" presId="urn:microsoft.com/office/officeart/2018/2/layout/IconCircleList"/>
    <dgm:cxn modelId="{4B757BA3-FD0C-49D0-871D-E004C8B5CABF}" type="presParOf" srcId="{D9EB54BD-AE23-4E3D-88CE-1BDB6D4FAA3A}" destId="{0DA11A61-E08B-4404-9E00-D4EDFDAC8B5E}" srcOrd="3" destOrd="0" presId="urn:microsoft.com/office/officeart/2018/2/layout/IconCircleList"/>
    <dgm:cxn modelId="{B39D64B5-277A-42B1-B2D2-8412C0F5A9D1}" type="presParOf" srcId="{54C24336-44EB-4E72-909D-AE8EC18C07C8}" destId="{414C27A7-9A06-4822-9AAB-1313848F8766}" srcOrd="1" destOrd="0" presId="urn:microsoft.com/office/officeart/2018/2/layout/IconCircleList"/>
    <dgm:cxn modelId="{77032D18-3612-413E-B5C8-635DB37D013F}" type="presParOf" srcId="{54C24336-44EB-4E72-909D-AE8EC18C07C8}" destId="{20A2DDC7-567F-4727-BE5B-80F3A1B73C63}" srcOrd="2" destOrd="0" presId="urn:microsoft.com/office/officeart/2018/2/layout/IconCircleList"/>
    <dgm:cxn modelId="{05865ADA-8A99-4E0B-9FBA-AED3BDB79D2D}" type="presParOf" srcId="{20A2DDC7-567F-4727-BE5B-80F3A1B73C63}" destId="{1C918822-8E3F-4A7B-828B-2F3EC1A82AD6}" srcOrd="0" destOrd="0" presId="urn:microsoft.com/office/officeart/2018/2/layout/IconCircleList"/>
    <dgm:cxn modelId="{104F235C-908C-4C88-BC91-65FC7660A4FB}" type="presParOf" srcId="{20A2DDC7-567F-4727-BE5B-80F3A1B73C63}" destId="{70512597-C320-436F-96E0-3CF22342F0BB}" srcOrd="1" destOrd="0" presId="urn:microsoft.com/office/officeart/2018/2/layout/IconCircleList"/>
    <dgm:cxn modelId="{2EEF0B68-FD79-4139-BA36-968E10E9FED4}" type="presParOf" srcId="{20A2DDC7-567F-4727-BE5B-80F3A1B73C63}" destId="{C2B8D2F0-C140-4B4E-A679-5811B84BB261}" srcOrd="2" destOrd="0" presId="urn:microsoft.com/office/officeart/2018/2/layout/IconCircleList"/>
    <dgm:cxn modelId="{9BFC2687-B266-4958-886D-9B3C3DA65FAA}" type="presParOf" srcId="{20A2DDC7-567F-4727-BE5B-80F3A1B73C63}" destId="{96E3C47C-F824-4F34-80FF-B94790BE7C2D}" srcOrd="3" destOrd="0" presId="urn:microsoft.com/office/officeart/2018/2/layout/IconCircleList"/>
    <dgm:cxn modelId="{D6511DAF-C7D8-4060-BC6D-832C407ADC33}" type="presParOf" srcId="{54C24336-44EB-4E72-909D-AE8EC18C07C8}" destId="{7836B531-C711-41D9-A70E-45E90C72F37D}" srcOrd="3" destOrd="0" presId="urn:microsoft.com/office/officeart/2018/2/layout/IconCircleList"/>
    <dgm:cxn modelId="{4AF4F64A-EE74-4B66-B3F7-3797479E3D8E}" type="presParOf" srcId="{54C24336-44EB-4E72-909D-AE8EC18C07C8}" destId="{BDC3F5B1-5132-42DF-8E1E-08A76FCAC829}" srcOrd="4" destOrd="0" presId="urn:microsoft.com/office/officeart/2018/2/layout/IconCircleList"/>
    <dgm:cxn modelId="{86DF420C-EE29-45B9-9C85-05701C12D5CD}" type="presParOf" srcId="{BDC3F5B1-5132-42DF-8E1E-08A76FCAC829}" destId="{271CA6A5-3533-4546-843A-462E67AF5674}" srcOrd="0" destOrd="0" presId="urn:microsoft.com/office/officeart/2018/2/layout/IconCircleList"/>
    <dgm:cxn modelId="{C3667079-9999-4A36-AF1A-8E3C41C394B2}" type="presParOf" srcId="{BDC3F5B1-5132-42DF-8E1E-08A76FCAC829}" destId="{0100BCB4-CE90-4DC7-8BFC-0EB2CDAF41B7}" srcOrd="1" destOrd="0" presId="urn:microsoft.com/office/officeart/2018/2/layout/IconCircleList"/>
    <dgm:cxn modelId="{FB02B0C8-4A05-4C8E-AE1C-C5F7F692C868}" type="presParOf" srcId="{BDC3F5B1-5132-42DF-8E1E-08A76FCAC829}" destId="{49FEA3EA-31BA-4D07-AEEF-6B5B764CE4C6}" srcOrd="2" destOrd="0" presId="urn:microsoft.com/office/officeart/2018/2/layout/IconCircleList"/>
    <dgm:cxn modelId="{1758C5B8-D102-4D6D-810E-A981B30CB87F}" type="presParOf" srcId="{BDC3F5B1-5132-42DF-8E1E-08A76FCAC829}" destId="{0221431E-F386-44F7-87F3-B27785432CAE}" srcOrd="3" destOrd="0" presId="urn:microsoft.com/office/officeart/2018/2/layout/IconCircleList"/>
    <dgm:cxn modelId="{91A59F00-FE5F-42C2-9853-F13CFCA94775}" type="presParOf" srcId="{54C24336-44EB-4E72-909D-AE8EC18C07C8}" destId="{E1304380-C52B-4938-B800-C9FDF6A43AFB}" srcOrd="5" destOrd="0" presId="urn:microsoft.com/office/officeart/2018/2/layout/IconCircleList"/>
    <dgm:cxn modelId="{E8D2ADD2-7FB4-4CD9-B636-34A434F7C341}" type="presParOf" srcId="{54C24336-44EB-4E72-909D-AE8EC18C07C8}" destId="{6888AB1A-777F-4B7C-9D5C-DF71A2AAF7E5}" srcOrd="6" destOrd="0" presId="urn:microsoft.com/office/officeart/2018/2/layout/IconCircleList"/>
    <dgm:cxn modelId="{BE260B30-9DEF-466A-A9D2-34D77199B766}" type="presParOf" srcId="{6888AB1A-777F-4B7C-9D5C-DF71A2AAF7E5}" destId="{11DA5A8A-4E4F-43F6-82A4-8E17212F210C}" srcOrd="0" destOrd="0" presId="urn:microsoft.com/office/officeart/2018/2/layout/IconCircleList"/>
    <dgm:cxn modelId="{B03187C6-F7D3-4D78-A87D-B4AE3E1C94B8}" type="presParOf" srcId="{6888AB1A-777F-4B7C-9D5C-DF71A2AAF7E5}" destId="{A2355146-F390-4C68-8D01-844CFD4C373F}" srcOrd="1" destOrd="0" presId="urn:microsoft.com/office/officeart/2018/2/layout/IconCircleList"/>
    <dgm:cxn modelId="{4EEC6EDD-E900-4256-8884-4AA2F3AE5F16}" type="presParOf" srcId="{6888AB1A-777F-4B7C-9D5C-DF71A2AAF7E5}" destId="{C8E37E36-6109-4BC5-976A-9C03D22A5430}" srcOrd="2" destOrd="0" presId="urn:microsoft.com/office/officeart/2018/2/layout/IconCircleList"/>
    <dgm:cxn modelId="{744048D4-E110-49AE-9967-267C3CB71893}" type="presParOf" srcId="{6888AB1A-777F-4B7C-9D5C-DF71A2AAF7E5}" destId="{FA9A8D67-87FB-4218-9AA2-C483F2C9D995}"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56A026-7BA8-4EDC-8F7B-4D29E6A0B5CB}">
      <dsp:nvSpPr>
        <dsp:cNvPr id="0" name=""/>
        <dsp:cNvSpPr/>
      </dsp:nvSpPr>
      <dsp:spPr>
        <a:xfrm>
          <a:off x="447073" y="67126"/>
          <a:ext cx="1299906" cy="1299906"/>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DF7A89-C852-4845-96F2-8225A706ED04}">
      <dsp:nvSpPr>
        <dsp:cNvPr id="0" name=""/>
        <dsp:cNvSpPr/>
      </dsp:nvSpPr>
      <dsp:spPr>
        <a:xfrm>
          <a:off x="720054" y="340107"/>
          <a:ext cx="753945" cy="753945"/>
        </a:xfrm>
        <a:prstGeom prst="rect">
          <a:avLst/>
        </a:prstGeom>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A11A61-E08B-4404-9E00-D4EDFDAC8B5E}">
      <dsp:nvSpPr>
        <dsp:cNvPr id="0" name=""/>
        <dsp:cNvSpPr/>
      </dsp:nvSpPr>
      <dsp:spPr>
        <a:xfrm>
          <a:off x="2025532" y="67126"/>
          <a:ext cx="3064066" cy="12999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kern="1200" dirty="0">
              <a:solidFill>
                <a:srgbClr val="000000"/>
              </a:solidFill>
              <a:latin typeface="Bierstadt" panose="020B0004020202020204" pitchFamily="34" charset="0"/>
            </a:rPr>
            <a:t>1-file format for storing read mappings </a:t>
          </a:r>
        </a:p>
      </dsp:txBody>
      <dsp:txXfrm>
        <a:off x="2025532" y="67126"/>
        <a:ext cx="3064066" cy="1299906"/>
      </dsp:txXfrm>
    </dsp:sp>
    <dsp:sp modelId="{1C918822-8E3F-4A7B-828B-2F3EC1A82AD6}">
      <dsp:nvSpPr>
        <dsp:cNvPr id="0" name=""/>
        <dsp:cNvSpPr/>
      </dsp:nvSpPr>
      <dsp:spPr>
        <a:xfrm>
          <a:off x="5623488" y="67126"/>
          <a:ext cx="1299906" cy="1299906"/>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512597-C320-436F-96E0-3CF22342F0BB}">
      <dsp:nvSpPr>
        <dsp:cNvPr id="0" name=""/>
        <dsp:cNvSpPr/>
      </dsp:nvSpPr>
      <dsp:spPr>
        <a:xfrm>
          <a:off x="5896469" y="340107"/>
          <a:ext cx="753945" cy="753945"/>
        </a:xfrm>
        <a:prstGeom prst="rect">
          <a:avLst/>
        </a:prstGeom>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E3C47C-F824-4F34-80FF-B94790BE7C2D}">
      <dsp:nvSpPr>
        <dsp:cNvPr id="0" name=""/>
        <dsp:cNvSpPr/>
      </dsp:nvSpPr>
      <dsp:spPr>
        <a:xfrm>
          <a:off x="7201946" y="67126"/>
          <a:ext cx="3064066" cy="12999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kern="1200" dirty="0">
              <a:solidFill>
                <a:srgbClr val="000000"/>
              </a:solidFill>
              <a:latin typeface="Bierstadt" panose="020B0004020202020204" pitchFamily="34" charset="0"/>
            </a:rPr>
            <a:t>2-SAM is the human readable text format </a:t>
          </a:r>
        </a:p>
      </dsp:txBody>
      <dsp:txXfrm>
        <a:off x="7201946" y="67126"/>
        <a:ext cx="3064066" cy="1299906"/>
      </dsp:txXfrm>
    </dsp:sp>
    <dsp:sp modelId="{271CA6A5-3533-4546-843A-462E67AF5674}">
      <dsp:nvSpPr>
        <dsp:cNvPr id="0" name=""/>
        <dsp:cNvSpPr/>
      </dsp:nvSpPr>
      <dsp:spPr>
        <a:xfrm>
          <a:off x="447073" y="1927023"/>
          <a:ext cx="1299906" cy="1299906"/>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100BCB4-CE90-4DC7-8BFC-0EB2CDAF41B7}">
      <dsp:nvSpPr>
        <dsp:cNvPr id="0" name=""/>
        <dsp:cNvSpPr/>
      </dsp:nvSpPr>
      <dsp:spPr>
        <a:xfrm>
          <a:off x="720054" y="2200003"/>
          <a:ext cx="753945" cy="753945"/>
        </a:xfrm>
        <a:prstGeom prst="rect">
          <a:avLst/>
        </a:prstGeom>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21431E-F386-44F7-87F3-B27785432CAE}">
      <dsp:nvSpPr>
        <dsp:cNvPr id="0" name=""/>
        <dsp:cNvSpPr/>
      </dsp:nvSpPr>
      <dsp:spPr>
        <a:xfrm>
          <a:off x="2025532" y="1927023"/>
          <a:ext cx="3064066" cy="12999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kern="1200" dirty="0">
              <a:solidFill>
                <a:srgbClr val="000000"/>
              </a:solidFill>
              <a:latin typeface="Bierstadt" panose="020B0004020202020204" pitchFamily="34" charset="0"/>
            </a:rPr>
            <a:t>3-BAM is the binary format that is efficient to store </a:t>
          </a:r>
        </a:p>
      </dsp:txBody>
      <dsp:txXfrm>
        <a:off x="2025532" y="1927023"/>
        <a:ext cx="3064066" cy="1299906"/>
      </dsp:txXfrm>
    </dsp:sp>
    <dsp:sp modelId="{11DA5A8A-4E4F-43F6-82A4-8E17212F210C}">
      <dsp:nvSpPr>
        <dsp:cNvPr id="0" name=""/>
        <dsp:cNvSpPr/>
      </dsp:nvSpPr>
      <dsp:spPr>
        <a:xfrm>
          <a:off x="5623488" y="1927023"/>
          <a:ext cx="1299906" cy="1299906"/>
        </a:xfrm>
        <a:prstGeom prst="ellipse">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355146-F390-4C68-8D01-844CFD4C373F}">
      <dsp:nvSpPr>
        <dsp:cNvPr id="0" name=""/>
        <dsp:cNvSpPr/>
      </dsp:nvSpPr>
      <dsp:spPr>
        <a:xfrm>
          <a:off x="5896469" y="2200003"/>
          <a:ext cx="753945" cy="753945"/>
        </a:xfrm>
        <a:prstGeom prst="rect">
          <a:avLst/>
        </a:prstGeom>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A9A8D67-87FB-4218-9AA2-C483F2C9D995}">
      <dsp:nvSpPr>
        <dsp:cNvPr id="0" name=""/>
        <dsp:cNvSpPr/>
      </dsp:nvSpPr>
      <dsp:spPr>
        <a:xfrm>
          <a:off x="7085435" y="1927023"/>
          <a:ext cx="3611400" cy="12999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kern="1200" dirty="0">
              <a:solidFill>
                <a:srgbClr val="000000"/>
              </a:solidFill>
              <a:latin typeface="Bierstadt" panose="020B0004020202020204" pitchFamily="34" charset="0"/>
            </a:rPr>
            <a:t>4- we will look at command line tools to convert between these format</a:t>
          </a:r>
        </a:p>
      </dsp:txBody>
      <dsp:txXfrm>
        <a:off x="7085435" y="1927023"/>
        <a:ext cx="3611400" cy="1299906"/>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3T21:18:25.28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3T22:00:14.750"/>
    </inkml:context>
    <inkml:brush xml:id="br0">
      <inkml:brushProperty name="width" value="0.05" units="cm"/>
      <inkml:brushProperty name="height" value="0.05" units="cm"/>
    </inkml:brush>
  </inkml:definitions>
  <inkml:trace contextRef="#ctx0" brushRef="#br0">1 0 32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6-24T22:27:01.270"/>
    </inkml:context>
    <inkml:brush xml:id="br0">
      <inkml:brushProperty name="width" value="0.05" units="cm"/>
      <inkml:brushProperty name="height" value="0.05" units="cm"/>
    </inkml:brush>
  </inkml:definitions>
  <inkml:trace contextRef="#ctx0" brushRef="#br0">1 0 32</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6-24T22:27:01.270"/>
    </inkml:context>
    <inkml:brush xml:id="br0">
      <inkml:brushProperty name="width" value="0.05" units="cm"/>
      <inkml:brushProperty name="height" value="0.05" units="cm"/>
    </inkml:brush>
  </inkml:definitions>
  <inkml:trace contextRef="#ctx0" brushRef="#br0">1 0 32</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2T22:09:12.106"/>
    </inkml:context>
    <inkml:brush xml:id="br0">
      <inkml:brushProperty name="width" value="0.05" units="cm"/>
      <inkml:brushProperty name="height" value="0.05" units="cm"/>
    </inkml:brush>
  </inkml:definitions>
  <inkml:trace contextRef="#ctx0" brushRef="#br0">1 0 32</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2T22:09:12.106"/>
    </inkml:context>
    <inkml:brush xml:id="br0">
      <inkml:brushProperty name="width" value="0.05" units="cm"/>
      <inkml:brushProperty name="height" value="0.05" units="cm"/>
    </inkml:brush>
  </inkml:definitions>
  <inkml:trace contextRef="#ctx0" brushRef="#br0">1 0 32</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2T20:21:41.346"/>
    </inkml:context>
    <inkml:brush xml:id="br0">
      <inkml:brushProperty name="width" value="0.05" units="cm"/>
      <inkml:brushProperty name="height" value="0.05" units="cm"/>
    </inkml:brush>
  </inkml:definitions>
  <inkml:trace contextRef="#ctx0" brushRef="#br0">1 0 32</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2T16:48:30.891"/>
    </inkml:context>
    <inkml:brush xml:id="br0">
      <inkml:brushProperty name="width" value="0.05" units="cm"/>
      <inkml:brushProperty name="height" value="0.05" units="cm"/>
    </inkml:brush>
  </inkml:definitions>
  <inkml:trace contextRef="#ctx0" brushRef="#br0">1 0 32</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2T16:46:40.608"/>
    </inkml:context>
    <inkml:brush xml:id="br0">
      <inkml:brushProperty name="width" value="0.05" units="cm"/>
      <inkml:brushProperty name="height" value="0.05" units="cm"/>
    </inkml:brush>
  </inkml:definitions>
  <inkml:trace contextRef="#ctx0" brushRef="#br0">1 0 32</inkml:trace>
</inkml:ink>
</file>

<file path=ppt/media/image1.png>
</file>

<file path=ppt/media/image10.jpg>
</file>

<file path=ppt/media/image11.png>
</file>

<file path=ppt/media/image12.svg>
</file>

<file path=ppt/media/image13.jpg>
</file>

<file path=ppt/media/image14.jpeg>
</file>

<file path=ppt/media/image15.png>
</file>

<file path=ppt/media/image16.png>
</file>

<file path=ppt/media/image17.png>
</file>

<file path=ppt/media/image18.jpe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png>
</file>

<file path=ppt/media/image31.svg>
</file>

<file path=ppt/media/image32.png>
</file>

<file path=ppt/media/image33.png>
</file>

<file path=ppt/media/image34.jpeg>
</file>

<file path=ppt/media/image35.jpeg>
</file>

<file path=ppt/media/image36.png>
</file>

<file path=ppt/media/image360.png>
</file>

<file path=ppt/media/image361.png>
</file>

<file path=ppt/media/image37.png>
</file>

<file path=ppt/media/image38.png>
</file>

<file path=ppt/media/image39.png>
</file>

<file path=ppt/media/image4.jfif>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fif>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7.jfif>
</file>

<file path=ppt/media/image8.jfif>
</file>

<file path=ppt/media/image9.jf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16F477-D385-4750-911E-E9253D337CFE}" type="datetimeFigureOut">
              <a:rPr lang="en-US" smtClean="0"/>
              <a:t>7/3/2022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011370-FB8C-4397-9432-CA896BF583C9}" type="slidenum">
              <a:rPr lang="en-US" smtClean="0"/>
              <a:t>‹#›</a:t>
            </a:fld>
            <a:endParaRPr lang="en-US"/>
          </a:p>
        </p:txBody>
      </p:sp>
    </p:spTree>
    <p:extLst>
      <p:ext uri="{BB962C8B-B14F-4D97-AF65-F5344CB8AC3E}">
        <p14:creationId xmlns:p14="http://schemas.microsoft.com/office/powerpoint/2010/main" val="131659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011370-FB8C-4397-9432-CA896BF583C9}" type="slidenum">
              <a:rPr lang="en-US" smtClean="0"/>
              <a:t>2</a:t>
            </a:fld>
            <a:endParaRPr lang="en-US"/>
          </a:p>
        </p:txBody>
      </p:sp>
    </p:spTree>
    <p:extLst>
      <p:ext uri="{BB962C8B-B14F-4D97-AF65-F5344CB8AC3E}">
        <p14:creationId xmlns:p14="http://schemas.microsoft.com/office/powerpoint/2010/main" val="373628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Arial" panose="020B0604020202020204" pitchFamily="34" charset="0"/>
              </a:rPr>
              <a:t>To minimize false positives calling, several input libraries were sequenced to reach saturation with a coverage of 4 reads/bp for the human genome for each condition. The T47D </a:t>
            </a:r>
            <a:r>
              <a:rPr lang="en-US" sz="1800" dirty="0" err="1">
                <a:effectLst/>
                <a:latin typeface="Calibri" panose="020F0502020204030204" pitchFamily="34" charset="0"/>
                <a:ea typeface="Calibri" panose="020F0502020204030204" pitchFamily="34" charset="0"/>
                <a:cs typeface="Arial" panose="020B0604020202020204" pitchFamily="34" charset="0"/>
              </a:rPr>
              <a:t>ChIPs</a:t>
            </a:r>
            <a:r>
              <a:rPr lang="en-US" sz="1800" dirty="0">
                <a:effectLst/>
                <a:latin typeface="Calibri" panose="020F0502020204030204" pitchFamily="34" charset="0"/>
                <a:ea typeface="Calibri" panose="020F0502020204030204" pitchFamily="34" charset="0"/>
                <a:cs typeface="Arial" panose="020B0604020202020204" pitchFamily="34" charset="0"/>
              </a:rPr>
              <a:t> for TFIIIC, BDP1, RPC39, and H3K18ac were done in two separate biological repeats and pulled together.</a:t>
            </a:r>
          </a:p>
          <a:p>
            <a:endParaRPr lang="en-US" dirty="0"/>
          </a:p>
        </p:txBody>
      </p:sp>
      <p:sp>
        <p:nvSpPr>
          <p:cNvPr id="4" name="Slide Number Placeholder 3"/>
          <p:cNvSpPr>
            <a:spLocks noGrp="1"/>
          </p:cNvSpPr>
          <p:nvPr>
            <p:ph type="sldNum" sz="quarter" idx="5"/>
          </p:nvPr>
        </p:nvSpPr>
        <p:spPr/>
        <p:txBody>
          <a:bodyPr/>
          <a:lstStyle/>
          <a:p>
            <a:fld id="{16011370-FB8C-4397-9432-CA896BF583C9}" type="slidenum">
              <a:rPr lang="en-US" smtClean="0"/>
              <a:t>24</a:t>
            </a:fld>
            <a:endParaRPr lang="en-US"/>
          </a:p>
        </p:txBody>
      </p:sp>
    </p:spTree>
    <p:extLst>
      <p:ext uri="{BB962C8B-B14F-4D97-AF65-F5344CB8AC3E}">
        <p14:creationId xmlns:p14="http://schemas.microsoft.com/office/powerpoint/2010/main" val="2615903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July 3, 2022</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658632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July 3, 2022</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44302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July 3, 2022</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235736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July 3, 2022</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969167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July 3, 2022</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083714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July 3, 2022</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2328654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July 3, 2022</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44110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July 3, 2022</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5389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July 3, 2022</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4196334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July 3, 2022</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572145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July 3, 2022</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688163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July 3, 2022</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2558968972"/>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63" r:id="rId7"/>
    <p:sldLayoutId id="2147483759" r:id="rId8"/>
    <p:sldLayoutId id="2147483760" r:id="rId9"/>
    <p:sldLayoutId id="2147483761" r:id="rId10"/>
    <p:sldLayoutId id="2147483762"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jfif"/><Relationship Id="rId12"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jfif"/><Relationship Id="rId11" Type="http://schemas.openxmlformats.org/officeDocument/2006/relationships/image" Target="../media/image9.jfif"/><Relationship Id="rId5" Type="http://schemas.openxmlformats.org/officeDocument/2006/relationships/image" Target="../media/image3.png"/><Relationship Id="rId15" Type="http://schemas.openxmlformats.org/officeDocument/2006/relationships/image" Target="../media/image13.jpg"/><Relationship Id="rId10" Type="http://schemas.openxmlformats.org/officeDocument/2006/relationships/image" Target="../media/image8.jfif"/><Relationship Id="rId4" Type="http://schemas.openxmlformats.org/officeDocument/2006/relationships/customXml" Target="../ink/ink2.xml"/><Relationship Id="rId9" Type="http://schemas.openxmlformats.org/officeDocument/2006/relationships/image" Target="../media/image7.jfif"/><Relationship Id="rId14" Type="http://schemas.openxmlformats.org/officeDocument/2006/relationships/image" Target="../media/image12.svg"/></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7.png"/><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23.xml.rels><?xml version="1.0" encoding="UTF-8" standalone="yes"?>
<Relationships xmlns="http://schemas.openxmlformats.org/package/2006/relationships"><Relationship Id="rId3" Type="http://schemas.openxmlformats.org/officeDocument/2006/relationships/hyperlink" Target="http://www.ncbi.nlm.nih.gov/geo/query/acc.cgi?acc=GSE120162" TargetMode="External"/><Relationship Id="rId2" Type="http://schemas.openxmlformats.org/officeDocument/2006/relationships/hyperlink" Target="https://www.cell.com/molecular-cell/fulltext/S1097-2765(19)30798-1" TargetMode="External"/><Relationship Id="rId1" Type="http://schemas.openxmlformats.org/officeDocument/2006/relationships/slideLayout" Target="../slideLayouts/slideLayout2.xml"/><Relationship Id="rId4" Type="http://schemas.openxmlformats.org/officeDocument/2006/relationships/hyperlink" Target="https://www.ncbi.nlm.nih.gov/Taxonomy/Browser/wwwtax.cgi?mode=Info&amp;id=9606"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361.png"/></Relationships>
</file>

<file path=ppt/slides/_rels/slide27.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361.png"/></Relationships>
</file>

<file path=ppt/slides/_rels/slide28.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image" Target="../media/image360.png"/></Relationships>
</file>

<file path=ppt/slides/_rels/slide29.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360.png"/></Relationships>
</file>

<file path=ppt/slides/_rels/slide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360.png"/></Relationships>
</file>

<file path=ppt/slides/_rels/slide3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7.xml"/><Relationship Id="rId5" Type="http://schemas.openxmlformats.org/officeDocument/2006/relationships/image" Target="../media/image59.png"/><Relationship Id="rId4" Type="http://schemas.openxmlformats.org/officeDocument/2006/relationships/image" Target="../media/image58.png"/></Relationships>
</file>

<file path=ppt/slides/_rels/slide32.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https://www.ncbi.nlm.nih.gov/gene/6612863" TargetMode="External"/><Relationship Id="rId4" Type="http://schemas.openxmlformats.org/officeDocument/2006/relationships/image" Target="../media/image31.png"/></Relationships>
</file>

<file path=ppt/slides/_rels/slide8.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9" name="Rectangle 8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0" name="Picture 62" descr="Close-up of circuit board">
            <a:extLst>
              <a:ext uri="{FF2B5EF4-FFF2-40B4-BE49-F238E27FC236}">
                <a16:creationId xmlns:a16="http://schemas.microsoft.com/office/drawing/2014/main" id="{FE71BAEA-A07A-249E-75BA-5CC44765A89D}"/>
              </a:ext>
            </a:extLst>
          </p:cNvPr>
          <p:cNvPicPr>
            <a:picLocks noChangeAspect="1"/>
          </p:cNvPicPr>
          <p:nvPr/>
        </p:nvPicPr>
        <p:blipFill rotWithShape="1">
          <a:blip r:embed="rId2"/>
          <a:srcRect t="10641" b="5090"/>
          <a:stretch/>
        </p:blipFill>
        <p:spPr>
          <a:xfrm>
            <a:off x="21" y="-457188"/>
            <a:ext cx="12191979" cy="6857989"/>
          </a:xfrm>
          <a:prstGeom prst="rect">
            <a:avLst/>
          </a:prstGeom>
        </p:spPr>
      </p:pic>
      <p:sp useBgFill="1">
        <p:nvSpPr>
          <p:cNvPr id="91" name="Freeform: Shape 90">
            <a:extLst>
              <a:ext uri="{FF2B5EF4-FFF2-40B4-BE49-F238E27FC236}">
                <a16:creationId xmlns:a16="http://schemas.microsoft.com/office/drawing/2014/main" id="{9752D771-2D72-4B2C-B816-121D10C38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3232" y="727064"/>
            <a:ext cx="3898347" cy="4256103"/>
          </a:xfrm>
          <a:custGeom>
            <a:avLst/>
            <a:gdLst>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87367 w 3898347"/>
              <a:gd name="connsiteY122" fmla="*/ 4246680 h 4299085"/>
              <a:gd name="connsiteX123" fmla="*/ 37148 w 3898347"/>
              <a:gd name="connsiteY123" fmla="*/ 4289154 h 4299085"/>
              <a:gd name="connsiteX124" fmla="*/ 5850 w 3898347"/>
              <a:gd name="connsiteY124" fmla="*/ 4296945 h 4299085"/>
              <a:gd name="connsiteX125" fmla="*/ 0 w 3898347"/>
              <a:gd name="connsiteY125" fmla="*/ 4299085 h 4299085"/>
              <a:gd name="connsiteX126" fmla="*/ 0 w 3898347"/>
              <a:gd name="connsiteY126" fmla="*/ 15850 h 4299085"/>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37148 w 3898347"/>
              <a:gd name="connsiteY122" fmla="*/ 4289154 h 4299085"/>
              <a:gd name="connsiteX123" fmla="*/ 5850 w 3898347"/>
              <a:gd name="connsiteY123" fmla="*/ 4296945 h 4299085"/>
              <a:gd name="connsiteX124" fmla="*/ 0 w 3898347"/>
              <a:gd name="connsiteY124" fmla="*/ 4299085 h 4299085"/>
              <a:gd name="connsiteX125" fmla="*/ 0 w 3898347"/>
              <a:gd name="connsiteY125" fmla="*/ 15850 h 4299085"/>
              <a:gd name="connsiteX126" fmla="*/ 3898347 w 3898347"/>
              <a:gd name="connsiteY126" fmla="*/ 0 h 429908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37148 w 3898347"/>
              <a:gd name="connsiteY122" fmla="*/ 4289154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82528 w 3898347"/>
              <a:gd name="connsiteY122" fmla="*/ 4275540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83259 w 3898347"/>
              <a:gd name="connsiteY9" fmla="*/ 3825276 h 4275540"/>
              <a:gd name="connsiteX10" fmla="*/ 3729936 w 3898347"/>
              <a:gd name="connsiteY10" fmla="*/ 3815386 h 4275540"/>
              <a:gd name="connsiteX11" fmla="*/ 3726018 w 3898347"/>
              <a:gd name="connsiteY11" fmla="*/ 3815100 h 4275540"/>
              <a:gd name="connsiteX12" fmla="*/ 3725413 w 3898347"/>
              <a:gd name="connsiteY12" fmla="*/ 3814615 h 4275540"/>
              <a:gd name="connsiteX13" fmla="*/ 3713801 w 3898347"/>
              <a:gd name="connsiteY13" fmla="*/ 3811018 h 4275540"/>
              <a:gd name="connsiteX14" fmla="*/ 3709087 w 3898347"/>
              <a:gd name="connsiteY14" fmla="*/ 3813195 h 4275540"/>
              <a:gd name="connsiteX15" fmla="*/ 3698038 w 3898347"/>
              <a:gd name="connsiteY15" fmla="*/ 3806182 h 4275540"/>
              <a:gd name="connsiteX16" fmla="*/ 3662227 w 3898347"/>
              <a:gd name="connsiteY16" fmla="*/ 3807761 h 4275540"/>
              <a:gd name="connsiteX17" fmla="*/ 3659872 w 3898347"/>
              <a:gd name="connsiteY17" fmla="*/ 3805524 h 4275540"/>
              <a:gd name="connsiteX18" fmla="*/ 3643454 w 3898347"/>
              <a:gd name="connsiteY18" fmla="*/ 3794831 h 4275540"/>
              <a:gd name="connsiteX19" fmla="*/ 3624789 w 3898347"/>
              <a:gd name="connsiteY19" fmla="*/ 3803185 h 4275540"/>
              <a:gd name="connsiteX20" fmla="*/ 3602327 w 3898347"/>
              <a:gd name="connsiteY20" fmla="*/ 3794616 h 4275540"/>
              <a:gd name="connsiteX21" fmla="*/ 3596645 w 3898347"/>
              <a:gd name="connsiteY21" fmla="*/ 3797108 h 4275540"/>
              <a:gd name="connsiteX22" fmla="*/ 3574144 w 3898347"/>
              <a:gd name="connsiteY22" fmla="*/ 3795108 h 4275540"/>
              <a:gd name="connsiteX23" fmla="*/ 3562310 w 3898347"/>
              <a:gd name="connsiteY23" fmla="*/ 3787534 h 4275540"/>
              <a:gd name="connsiteX24" fmla="*/ 3551635 w 3898347"/>
              <a:gd name="connsiteY24" fmla="*/ 3797705 h 4275540"/>
              <a:gd name="connsiteX25" fmla="*/ 3550175 w 3898347"/>
              <a:gd name="connsiteY25" fmla="*/ 3803199 h 4275540"/>
              <a:gd name="connsiteX26" fmla="*/ 3542668 w 3898347"/>
              <a:gd name="connsiteY26" fmla="*/ 3803283 h 4275540"/>
              <a:gd name="connsiteX27" fmla="*/ 3533033 w 3898347"/>
              <a:gd name="connsiteY27" fmla="*/ 3799071 h 4275540"/>
              <a:gd name="connsiteX28" fmla="*/ 3521726 w 3898347"/>
              <a:gd name="connsiteY28" fmla="*/ 3804691 h 4275540"/>
              <a:gd name="connsiteX29" fmla="*/ 3520080 w 3898347"/>
              <a:gd name="connsiteY29" fmla="*/ 3805210 h 4275540"/>
              <a:gd name="connsiteX30" fmla="*/ 3508491 w 3898347"/>
              <a:gd name="connsiteY30" fmla="*/ 3797398 h 4275540"/>
              <a:gd name="connsiteX31" fmla="*/ 3503787 w 3898347"/>
              <a:gd name="connsiteY31" fmla="*/ 3797787 h 4275540"/>
              <a:gd name="connsiteX32" fmla="*/ 3492165 w 3898347"/>
              <a:gd name="connsiteY32" fmla="*/ 3799887 h 4275540"/>
              <a:gd name="connsiteX33" fmla="*/ 3472233 w 3898347"/>
              <a:gd name="connsiteY33" fmla="*/ 3805682 h 4275540"/>
              <a:gd name="connsiteX34" fmla="*/ 3465921 w 3898347"/>
              <a:gd name="connsiteY34" fmla="*/ 3805814 h 4275540"/>
              <a:gd name="connsiteX35" fmla="*/ 3455541 w 3898347"/>
              <a:gd name="connsiteY35" fmla="*/ 3815505 h 4275540"/>
              <a:gd name="connsiteX36" fmla="*/ 3429027 w 3898347"/>
              <a:gd name="connsiteY36" fmla="*/ 3816906 h 4275540"/>
              <a:gd name="connsiteX37" fmla="*/ 3369507 w 3898347"/>
              <a:gd name="connsiteY37" fmla="*/ 3825563 h 4275540"/>
              <a:gd name="connsiteX38" fmla="*/ 3324491 w 3898347"/>
              <a:gd name="connsiteY38" fmla="*/ 3832006 h 4275540"/>
              <a:gd name="connsiteX39" fmla="*/ 3244235 w 3898347"/>
              <a:gd name="connsiteY39" fmla="*/ 3834376 h 4275540"/>
              <a:gd name="connsiteX40" fmla="*/ 3226507 w 3898347"/>
              <a:gd name="connsiteY40" fmla="*/ 3820131 h 4275540"/>
              <a:gd name="connsiteX41" fmla="*/ 3191688 w 3898347"/>
              <a:gd name="connsiteY41" fmla="*/ 3837359 h 4275540"/>
              <a:gd name="connsiteX42" fmla="*/ 3185553 w 3898347"/>
              <a:gd name="connsiteY42" fmla="*/ 3859030 h 4275540"/>
              <a:gd name="connsiteX43" fmla="*/ 3137926 w 3898347"/>
              <a:gd name="connsiteY43" fmla="*/ 3867782 h 4275540"/>
              <a:gd name="connsiteX44" fmla="*/ 3090188 w 3898347"/>
              <a:gd name="connsiteY44" fmla="*/ 3855036 h 4275540"/>
              <a:gd name="connsiteX45" fmla="*/ 3031422 w 3898347"/>
              <a:gd name="connsiteY45" fmla="*/ 3858298 h 4275540"/>
              <a:gd name="connsiteX46" fmla="*/ 2996288 w 3898347"/>
              <a:gd name="connsiteY46" fmla="*/ 3860020 h 4275540"/>
              <a:gd name="connsiteX47" fmla="*/ 2901661 w 3898347"/>
              <a:gd name="connsiteY47" fmla="*/ 3882243 h 4275540"/>
              <a:gd name="connsiteX48" fmla="*/ 2782141 w 3898347"/>
              <a:gd name="connsiteY48" fmla="*/ 3932983 h 4275540"/>
              <a:gd name="connsiteX49" fmla="*/ 2749597 w 3898347"/>
              <a:gd name="connsiteY49" fmla="*/ 3956746 h 4275540"/>
              <a:gd name="connsiteX50" fmla="*/ 2730493 w 3898347"/>
              <a:gd name="connsiteY50" fmla="*/ 3955236 h 4275540"/>
              <a:gd name="connsiteX51" fmla="*/ 2707507 w 3898347"/>
              <a:gd name="connsiteY51" fmla="*/ 3947771 h 4275540"/>
              <a:gd name="connsiteX52" fmla="*/ 2701937 w 3898347"/>
              <a:gd name="connsiteY52" fmla="*/ 3950565 h 4275540"/>
              <a:gd name="connsiteX53" fmla="*/ 2679435 w 3898347"/>
              <a:gd name="connsiteY53" fmla="*/ 3949768 h 4275540"/>
              <a:gd name="connsiteX54" fmla="*/ 2667352 w 3898347"/>
              <a:gd name="connsiteY54" fmla="*/ 3942821 h 4275540"/>
              <a:gd name="connsiteX55" fmla="*/ 2657096 w 3898347"/>
              <a:gd name="connsiteY55" fmla="*/ 3953571 h 4275540"/>
              <a:gd name="connsiteX56" fmla="*/ 2655161 w 3898347"/>
              <a:gd name="connsiteY56" fmla="*/ 3962216 h 4275540"/>
              <a:gd name="connsiteX57" fmla="*/ 2638604 w 3898347"/>
              <a:gd name="connsiteY57" fmla="*/ 3955936 h 4275540"/>
              <a:gd name="connsiteX58" fmla="*/ 2626185 w 3898347"/>
              <a:gd name="connsiteY58" fmla="*/ 3962937 h 4275540"/>
              <a:gd name="connsiteX59" fmla="*/ 2614077 w 3898347"/>
              <a:gd name="connsiteY59" fmla="*/ 3955576 h 4275540"/>
              <a:gd name="connsiteX60" fmla="*/ 2609403 w 3898347"/>
              <a:gd name="connsiteY60" fmla="*/ 3956215 h 4275540"/>
              <a:gd name="connsiteX61" fmla="*/ 2597896 w 3898347"/>
              <a:gd name="connsiteY61" fmla="*/ 3958939 h 4275540"/>
              <a:gd name="connsiteX62" fmla="*/ 2578251 w 3898347"/>
              <a:gd name="connsiteY62" fmla="*/ 3965812 h 4275540"/>
              <a:gd name="connsiteX63" fmla="*/ 2571961 w 3898347"/>
              <a:gd name="connsiteY63" fmla="*/ 3966278 h 4275540"/>
              <a:gd name="connsiteX64" fmla="*/ 2559399 w 3898347"/>
              <a:gd name="connsiteY64" fmla="*/ 3979193 h 4275540"/>
              <a:gd name="connsiteX65" fmla="*/ 2533560 w 3898347"/>
              <a:gd name="connsiteY65" fmla="*/ 3988160 h 4275540"/>
              <a:gd name="connsiteX66" fmla="*/ 2515299 w 3898347"/>
              <a:gd name="connsiteY66" fmla="*/ 4016867 h 4275540"/>
              <a:gd name="connsiteX67" fmla="*/ 2513423 w 3898347"/>
              <a:gd name="connsiteY67" fmla="*/ 4018759 h 4275540"/>
              <a:gd name="connsiteX68" fmla="*/ 2482991 w 3898347"/>
              <a:gd name="connsiteY68" fmla="*/ 4012935 h 4275540"/>
              <a:gd name="connsiteX69" fmla="*/ 2446940 w 3898347"/>
              <a:gd name="connsiteY69" fmla="*/ 4021172 h 4275540"/>
              <a:gd name="connsiteX70" fmla="*/ 2404883 w 3898347"/>
              <a:gd name="connsiteY70" fmla="*/ 4024808 h 4275540"/>
              <a:gd name="connsiteX71" fmla="*/ 2373894 w 3898347"/>
              <a:gd name="connsiteY71" fmla="*/ 4023827 h 4275540"/>
              <a:gd name="connsiteX72" fmla="*/ 2297080 w 3898347"/>
              <a:gd name="connsiteY72" fmla="*/ 4040841 h 4275540"/>
              <a:gd name="connsiteX73" fmla="*/ 2170615 w 3898347"/>
              <a:gd name="connsiteY73" fmla="*/ 4077196 h 4275540"/>
              <a:gd name="connsiteX74" fmla="*/ 2143580 w 3898347"/>
              <a:gd name="connsiteY74" fmla="*/ 4083102 h 4275540"/>
              <a:gd name="connsiteX75" fmla="*/ 2119893 w 3898347"/>
              <a:gd name="connsiteY75" fmla="*/ 4080874 h 4275540"/>
              <a:gd name="connsiteX76" fmla="*/ 2114008 w 3898347"/>
              <a:gd name="connsiteY76" fmla="*/ 4073996 h 4275540"/>
              <a:gd name="connsiteX77" fmla="*/ 2099067 w 3898347"/>
              <a:gd name="connsiteY77" fmla="*/ 4076068 h 4275540"/>
              <a:gd name="connsiteX78" fmla="*/ 2095000 w 3898347"/>
              <a:gd name="connsiteY78" fmla="*/ 4075096 h 4275540"/>
              <a:gd name="connsiteX79" fmla="*/ 2071767 w 3898347"/>
              <a:gd name="connsiteY79" fmla="*/ 4071044 h 4275540"/>
              <a:gd name="connsiteX80" fmla="*/ 2024486 w 3898347"/>
              <a:gd name="connsiteY80" fmla="*/ 4100276 h 4275540"/>
              <a:gd name="connsiteX81" fmla="*/ 1964411 w 3898347"/>
              <a:gd name="connsiteY81" fmla="*/ 4105069 h 4275540"/>
              <a:gd name="connsiteX82" fmla="*/ 1739945 w 3898347"/>
              <a:gd name="connsiteY82" fmla="*/ 4171795 h 4275540"/>
              <a:gd name="connsiteX83" fmla="*/ 1610556 w 3898347"/>
              <a:gd name="connsiteY83" fmla="*/ 4167701 h 4275540"/>
              <a:gd name="connsiteX84" fmla="*/ 1553623 w 3898347"/>
              <a:gd name="connsiteY84" fmla="*/ 4236045 h 4275540"/>
              <a:gd name="connsiteX85" fmla="*/ 1548640 w 3898347"/>
              <a:gd name="connsiteY85" fmla="*/ 4238297 h 4275540"/>
              <a:gd name="connsiteX86" fmla="*/ 1530136 w 3898347"/>
              <a:gd name="connsiteY86" fmla="*/ 4227121 h 4275540"/>
              <a:gd name="connsiteX87" fmla="*/ 1508787 w 3898347"/>
              <a:gd name="connsiteY87" fmla="*/ 4234213 h 4275540"/>
              <a:gd name="connsiteX88" fmla="*/ 1488914 w 3898347"/>
              <a:gd name="connsiteY88" fmla="*/ 4241772 h 4275540"/>
              <a:gd name="connsiteX89" fmla="*/ 1488999 w 3898347"/>
              <a:gd name="connsiteY89" fmla="*/ 4251186 h 4275540"/>
              <a:gd name="connsiteX90" fmla="*/ 1475364 w 3898347"/>
              <a:gd name="connsiteY90" fmla="*/ 4248364 h 4275540"/>
              <a:gd name="connsiteX91" fmla="*/ 1457275 w 3898347"/>
              <a:gd name="connsiteY91" fmla="*/ 4252863 h 4275540"/>
              <a:gd name="connsiteX92" fmla="*/ 1448085 w 3898347"/>
              <a:gd name="connsiteY92" fmla="*/ 4248391 h 4275540"/>
              <a:gd name="connsiteX93" fmla="*/ 1315306 w 3898347"/>
              <a:gd name="connsiteY93" fmla="*/ 4237004 h 4275540"/>
              <a:gd name="connsiteX94" fmla="*/ 1272434 w 3898347"/>
              <a:gd name="connsiteY94" fmla="*/ 4244958 h 4275540"/>
              <a:gd name="connsiteX95" fmla="*/ 1231567 w 3898347"/>
              <a:gd name="connsiteY95" fmla="*/ 4219356 h 4275540"/>
              <a:gd name="connsiteX96" fmla="*/ 1216643 w 3898347"/>
              <a:gd name="connsiteY96" fmla="*/ 4229828 h 4275540"/>
              <a:gd name="connsiteX97" fmla="*/ 1214101 w 3898347"/>
              <a:gd name="connsiteY97" fmla="*/ 4231991 h 4275540"/>
              <a:gd name="connsiteX98" fmla="*/ 1203193 w 3898347"/>
              <a:gd name="connsiteY98" fmla="*/ 4232867 h 4275540"/>
              <a:gd name="connsiteX99" fmla="*/ 1201049 w 3898347"/>
              <a:gd name="connsiteY99" fmla="*/ 4242842 h 4275540"/>
              <a:gd name="connsiteX100" fmla="*/ 1185298 w 3898347"/>
              <a:gd name="connsiteY100" fmla="*/ 4251133 h 4275540"/>
              <a:gd name="connsiteX101" fmla="*/ 1164955 w 3898347"/>
              <a:gd name="connsiteY101" fmla="*/ 4250027 h 4275540"/>
              <a:gd name="connsiteX102" fmla="*/ 1067357 w 3898347"/>
              <a:gd name="connsiteY102" fmla="*/ 4233908 h 4275540"/>
              <a:gd name="connsiteX103" fmla="*/ 1009492 w 3898347"/>
              <a:gd name="connsiteY103" fmla="*/ 4230455 h 4275540"/>
              <a:gd name="connsiteX104" fmla="*/ 988345 w 3898347"/>
              <a:gd name="connsiteY104" fmla="*/ 4238880 h 4275540"/>
              <a:gd name="connsiteX105" fmla="*/ 958251 w 3898347"/>
              <a:gd name="connsiteY105" fmla="*/ 4244100 h 4275540"/>
              <a:gd name="connsiteX106" fmla="*/ 905785 w 3898347"/>
              <a:gd name="connsiteY106" fmla="*/ 4260845 h 4275540"/>
              <a:gd name="connsiteX107" fmla="*/ 834176 w 3898347"/>
              <a:gd name="connsiteY107" fmla="*/ 4270241 h 4275540"/>
              <a:gd name="connsiteX108" fmla="*/ 778474 w 3898347"/>
              <a:gd name="connsiteY108" fmla="*/ 4235526 h 4275540"/>
              <a:gd name="connsiteX109" fmla="*/ 774418 w 3898347"/>
              <a:gd name="connsiteY109" fmla="*/ 4242583 h 4275540"/>
              <a:gd name="connsiteX110" fmla="*/ 737705 w 3898347"/>
              <a:gd name="connsiteY110" fmla="*/ 4238891 h 4275540"/>
              <a:gd name="connsiteX111" fmla="*/ 605027 w 3898347"/>
              <a:gd name="connsiteY111" fmla="*/ 4175863 h 4275540"/>
              <a:gd name="connsiteX112" fmla="*/ 533391 w 3898347"/>
              <a:gd name="connsiteY112" fmla="*/ 4170035 h 4275540"/>
              <a:gd name="connsiteX113" fmla="*/ 508621 w 3898347"/>
              <a:gd name="connsiteY113" fmla="*/ 4176044 h 4275540"/>
              <a:gd name="connsiteX114" fmla="*/ 467082 w 3898347"/>
              <a:gd name="connsiteY114" fmla="*/ 4185616 h 4275540"/>
              <a:gd name="connsiteX115" fmla="*/ 437646 w 3898347"/>
              <a:gd name="connsiteY115" fmla="*/ 4212658 h 4275540"/>
              <a:gd name="connsiteX116" fmla="*/ 402271 w 3898347"/>
              <a:gd name="connsiteY116" fmla="*/ 4212774 h 4275540"/>
              <a:gd name="connsiteX117" fmla="*/ 391968 w 3898347"/>
              <a:gd name="connsiteY117" fmla="*/ 4187073 h 4275540"/>
              <a:gd name="connsiteX118" fmla="*/ 354806 w 3898347"/>
              <a:gd name="connsiteY118" fmla="*/ 4195545 h 4275540"/>
              <a:gd name="connsiteX119" fmla="*/ 298662 w 3898347"/>
              <a:gd name="connsiteY119" fmla="*/ 4211227 h 4275540"/>
              <a:gd name="connsiteX120" fmla="*/ 265740 w 3898347"/>
              <a:gd name="connsiteY120" fmla="*/ 4213623 h 4275540"/>
              <a:gd name="connsiteX121" fmla="*/ 176403 w 3898347"/>
              <a:gd name="connsiteY121" fmla="*/ 4227393 h 4275540"/>
              <a:gd name="connsiteX122" fmla="*/ 82528 w 3898347"/>
              <a:gd name="connsiteY122" fmla="*/ 4275540 h 4275540"/>
              <a:gd name="connsiteX123" fmla="*/ 19464 w 3898347"/>
              <a:gd name="connsiteY123" fmla="*/ 4256103 h 4275540"/>
              <a:gd name="connsiteX124" fmla="*/ 0 w 3898347"/>
              <a:gd name="connsiteY124" fmla="*/ 4221939 h 4275540"/>
              <a:gd name="connsiteX125" fmla="*/ 0 w 3898347"/>
              <a:gd name="connsiteY125" fmla="*/ 15850 h 4275540"/>
              <a:gd name="connsiteX126" fmla="*/ 3898347 w 3898347"/>
              <a:gd name="connsiteY126"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50175 w 3898347"/>
              <a:gd name="connsiteY24" fmla="*/ 3803199 h 4275540"/>
              <a:gd name="connsiteX25" fmla="*/ 3542668 w 3898347"/>
              <a:gd name="connsiteY25" fmla="*/ 3803283 h 4275540"/>
              <a:gd name="connsiteX26" fmla="*/ 3533033 w 3898347"/>
              <a:gd name="connsiteY26" fmla="*/ 3799071 h 4275540"/>
              <a:gd name="connsiteX27" fmla="*/ 3521726 w 3898347"/>
              <a:gd name="connsiteY27" fmla="*/ 3804691 h 4275540"/>
              <a:gd name="connsiteX28" fmla="*/ 3520080 w 3898347"/>
              <a:gd name="connsiteY28" fmla="*/ 3805210 h 4275540"/>
              <a:gd name="connsiteX29" fmla="*/ 3508491 w 3898347"/>
              <a:gd name="connsiteY29" fmla="*/ 3797398 h 4275540"/>
              <a:gd name="connsiteX30" fmla="*/ 3503787 w 3898347"/>
              <a:gd name="connsiteY30" fmla="*/ 3797787 h 4275540"/>
              <a:gd name="connsiteX31" fmla="*/ 3492165 w 3898347"/>
              <a:gd name="connsiteY31" fmla="*/ 3799887 h 4275540"/>
              <a:gd name="connsiteX32" fmla="*/ 3472233 w 3898347"/>
              <a:gd name="connsiteY32" fmla="*/ 3805682 h 4275540"/>
              <a:gd name="connsiteX33" fmla="*/ 3465921 w 3898347"/>
              <a:gd name="connsiteY33" fmla="*/ 3805814 h 4275540"/>
              <a:gd name="connsiteX34" fmla="*/ 3455541 w 3898347"/>
              <a:gd name="connsiteY34" fmla="*/ 3815505 h 4275540"/>
              <a:gd name="connsiteX35" fmla="*/ 3429027 w 3898347"/>
              <a:gd name="connsiteY35" fmla="*/ 3816906 h 4275540"/>
              <a:gd name="connsiteX36" fmla="*/ 3369507 w 3898347"/>
              <a:gd name="connsiteY36" fmla="*/ 3825563 h 4275540"/>
              <a:gd name="connsiteX37" fmla="*/ 3324491 w 3898347"/>
              <a:gd name="connsiteY37" fmla="*/ 3832006 h 4275540"/>
              <a:gd name="connsiteX38" fmla="*/ 3244235 w 3898347"/>
              <a:gd name="connsiteY38" fmla="*/ 3834376 h 4275540"/>
              <a:gd name="connsiteX39" fmla="*/ 3226507 w 3898347"/>
              <a:gd name="connsiteY39" fmla="*/ 3820131 h 4275540"/>
              <a:gd name="connsiteX40" fmla="*/ 3191688 w 3898347"/>
              <a:gd name="connsiteY40" fmla="*/ 3837359 h 4275540"/>
              <a:gd name="connsiteX41" fmla="*/ 3185553 w 3898347"/>
              <a:gd name="connsiteY41" fmla="*/ 3859030 h 4275540"/>
              <a:gd name="connsiteX42" fmla="*/ 3137926 w 3898347"/>
              <a:gd name="connsiteY42" fmla="*/ 3867782 h 4275540"/>
              <a:gd name="connsiteX43" fmla="*/ 3090188 w 3898347"/>
              <a:gd name="connsiteY43" fmla="*/ 3855036 h 4275540"/>
              <a:gd name="connsiteX44" fmla="*/ 3031422 w 3898347"/>
              <a:gd name="connsiteY44" fmla="*/ 3858298 h 4275540"/>
              <a:gd name="connsiteX45" fmla="*/ 2996288 w 3898347"/>
              <a:gd name="connsiteY45" fmla="*/ 3860020 h 4275540"/>
              <a:gd name="connsiteX46" fmla="*/ 2901661 w 3898347"/>
              <a:gd name="connsiteY46" fmla="*/ 3882243 h 4275540"/>
              <a:gd name="connsiteX47" fmla="*/ 2782141 w 3898347"/>
              <a:gd name="connsiteY47" fmla="*/ 3932983 h 4275540"/>
              <a:gd name="connsiteX48" fmla="*/ 2749597 w 3898347"/>
              <a:gd name="connsiteY48" fmla="*/ 3956746 h 4275540"/>
              <a:gd name="connsiteX49" fmla="*/ 2730493 w 3898347"/>
              <a:gd name="connsiteY49" fmla="*/ 3955236 h 4275540"/>
              <a:gd name="connsiteX50" fmla="*/ 2707507 w 3898347"/>
              <a:gd name="connsiteY50" fmla="*/ 3947771 h 4275540"/>
              <a:gd name="connsiteX51" fmla="*/ 2701937 w 3898347"/>
              <a:gd name="connsiteY51" fmla="*/ 3950565 h 4275540"/>
              <a:gd name="connsiteX52" fmla="*/ 2679435 w 3898347"/>
              <a:gd name="connsiteY52" fmla="*/ 3949768 h 4275540"/>
              <a:gd name="connsiteX53" fmla="*/ 2667352 w 3898347"/>
              <a:gd name="connsiteY53" fmla="*/ 3942821 h 4275540"/>
              <a:gd name="connsiteX54" fmla="*/ 2657096 w 3898347"/>
              <a:gd name="connsiteY54" fmla="*/ 3953571 h 4275540"/>
              <a:gd name="connsiteX55" fmla="*/ 2655161 w 3898347"/>
              <a:gd name="connsiteY55" fmla="*/ 3962216 h 4275540"/>
              <a:gd name="connsiteX56" fmla="*/ 2638604 w 3898347"/>
              <a:gd name="connsiteY56" fmla="*/ 3955936 h 4275540"/>
              <a:gd name="connsiteX57" fmla="*/ 2626185 w 3898347"/>
              <a:gd name="connsiteY57" fmla="*/ 3962937 h 4275540"/>
              <a:gd name="connsiteX58" fmla="*/ 2614077 w 3898347"/>
              <a:gd name="connsiteY58" fmla="*/ 3955576 h 4275540"/>
              <a:gd name="connsiteX59" fmla="*/ 2609403 w 3898347"/>
              <a:gd name="connsiteY59" fmla="*/ 3956215 h 4275540"/>
              <a:gd name="connsiteX60" fmla="*/ 2597896 w 3898347"/>
              <a:gd name="connsiteY60" fmla="*/ 3958939 h 4275540"/>
              <a:gd name="connsiteX61" fmla="*/ 2578251 w 3898347"/>
              <a:gd name="connsiteY61" fmla="*/ 3965812 h 4275540"/>
              <a:gd name="connsiteX62" fmla="*/ 2571961 w 3898347"/>
              <a:gd name="connsiteY62" fmla="*/ 3966278 h 4275540"/>
              <a:gd name="connsiteX63" fmla="*/ 2559399 w 3898347"/>
              <a:gd name="connsiteY63" fmla="*/ 3979193 h 4275540"/>
              <a:gd name="connsiteX64" fmla="*/ 2533560 w 3898347"/>
              <a:gd name="connsiteY64" fmla="*/ 3988160 h 4275540"/>
              <a:gd name="connsiteX65" fmla="*/ 2515299 w 3898347"/>
              <a:gd name="connsiteY65" fmla="*/ 4016867 h 4275540"/>
              <a:gd name="connsiteX66" fmla="*/ 2513423 w 3898347"/>
              <a:gd name="connsiteY66" fmla="*/ 4018759 h 4275540"/>
              <a:gd name="connsiteX67" fmla="*/ 2482991 w 3898347"/>
              <a:gd name="connsiteY67" fmla="*/ 4012935 h 4275540"/>
              <a:gd name="connsiteX68" fmla="*/ 2446940 w 3898347"/>
              <a:gd name="connsiteY68" fmla="*/ 4021172 h 4275540"/>
              <a:gd name="connsiteX69" fmla="*/ 2404883 w 3898347"/>
              <a:gd name="connsiteY69" fmla="*/ 4024808 h 4275540"/>
              <a:gd name="connsiteX70" fmla="*/ 2373894 w 3898347"/>
              <a:gd name="connsiteY70" fmla="*/ 4023827 h 4275540"/>
              <a:gd name="connsiteX71" fmla="*/ 2297080 w 3898347"/>
              <a:gd name="connsiteY71" fmla="*/ 4040841 h 4275540"/>
              <a:gd name="connsiteX72" fmla="*/ 2170615 w 3898347"/>
              <a:gd name="connsiteY72" fmla="*/ 4077196 h 4275540"/>
              <a:gd name="connsiteX73" fmla="*/ 2143580 w 3898347"/>
              <a:gd name="connsiteY73" fmla="*/ 4083102 h 4275540"/>
              <a:gd name="connsiteX74" fmla="*/ 2119893 w 3898347"/>
              <a:gd name="connsiteY74" fmla="*/ 4080874 h 4275540"/>
              <a:gd name="connsiteX75" fmla="*/ 2114008 w 3898347"/>
              <a:gd name="connsiteY75" fmla="*/ 4073996 h 4275540"/>
              <a:gd name="connsiteX76" fmla="*/ 2099067 w 3898347"/>
              <a:gd name="connsiteY76" fmla="*/ 4076068 h 4275540"/>
              <a:gd name="connsiteX77" fmla="*/ 2095000 w 3898347"/>
              <a:gd name="connsiteY77" fmla="*/ 4075096 h 4275540"/>
              <a:gd name="connsiteX78" fmla="*/ 2071767 w 3898347"/>
              <a:gd name="connsiteY78" fmla="*/ 4071044 h 4275540"/>
              <a:gd name="connsiteX79" fmla="*/ 2024486 w 3898347"/>
              <a:gd name="connsiteY79" fmla="*/ 4100276 h 4275540"/>
              <a:gd name="connsiteX80" fmla="*/ 1964411 w 3898347"/>
              <a:gd name="connsiteY80" fmla="*/ 4105069 h 4275540"/>
              <a:gd name="connsiteX81" fmla="*/ 1739945 w 3898347"/>
              <a:gd name="connsiteY81" fmla="*/ 4171795 h 4275540"/>
              <a:gd name="connsiteX82" fmla="*/ 1610556 w 3898347"/>
              <a:gd name="connsiteY82" fmla="*/ 4167701 h 4275540"/>
              <a:gd name="connsiteX83" fmla="*/ 1553623 w 3898347"/>
              <a:gd name="connsiteY83" fmla="*/ 4236045 h 4275540"/>
              <a:gd name="connsiteX84" fmla="*/ 1548640 w 3898347"/>
              <a:gd name="connsiteY84" fmla="*/ 4238297 h 4275540"/>
              <a:gd name="connsiteX85" fmla="*/ 1530136 w 3898347"/>
              <a:gd name="connsiteY85" fmla="*/ 4227121 h 4275540"/>
              <a:gd name="connsiteX86" fmla="*/ 1508787 w 3898347"/>
              <a:gd name="connsiteY86" fmla="*/ 4234213 h 4275540"/>
              <a:gd name="connsiteX87" fmla="*/ 1488914 w 3898347"/>
              <a:gd name="connsiteY87" fmla="*/ 4241772 h 4275540"/>
              <a:gd name="connsiteX88" fmla="*/ 1488999 w 3898347"/>
              <a:gd name="connsiteY88" fmla="*/ 4251186 h 4275540"/>
              <a:gd name="connsiteX89" fmla="*/ 1475364 w 3898347"/>
              <a:gd name="connsiteY89" fmla="*/ 4248364 h 4275540"/>
              <a:gd name="connsiteX90" fmla="*/ 1457275 w 3898347"/>
              <a:gd name="connsiteY90" fmla="*/ 4252863 h 4275540"/>
              <a:gd name="connsiteX91" fmla="*/ 1448085 w 3898347"/>
              <a:gd name="connsiteY91" fmla="*/ 4248391 h 4275540"/>
              <a:gd name="connsiteX92" fmla="*/ 1315306 w 3898347"/>
              <a:gd name="connsiteY92" fmla="*/ 4237004 h 4275540"/>
              <a:gd name="connsiteX93" fmla="*/ 1272434 w 3898347"/>
              <a:gd name="connsiteY93" fmla="*/ 4244958 h 4275540"/>
              <a:gd name="connsiteX94" fmla="*/ 1231567 w 3898347"/>
              <a:gd name="connsiteY94" fmla="*/ 4219356 h 4275540"/>
              <a:gd name="connsiteX95" fmla="*/ 1216643 w 3898347"/>
              <a:gd name="connsiteY95" fmla="*/ 4229828 h 4275540"/>
              <a:gd name="connsiteX96" fmla="*/ 1214101 w 3898347"/>
              <a:gd name="connsiteY96" fmla="*/ 4231991 h 4275540"/>
              <a:gd name="connsiteX97" fmla="*/ 1203193 w 3898347"/>
              <a:gd name="connsiteY97" fmla="*/ 4232867 h 4275540"/>
              <a:gd name="connsiteX98" fmla="*/ 1201049 w 3898347"/>
              <a:gd name="connsiteY98" fmla="*/ 4242842 h 4275540"/>
              <a:gd name="connsiteX99" fmla="*/ 1185298 w 3898347"/>
              <a:gd name="connsiteY99" fmla="*/ 4251133 h 4275540"/>
              <a:gd name="connsiteX100" fmla="*/ 1164955 w 3898347"/>
              <a:gd name="connsiteY100" fmla="*/ 4250027 h 4275540"/>
              <a:gd name="connsiteX101" fmla="*/ 1067357 w 3898347"/>
              <a:gd name="connsiteY101" fmla="*/ 4233908 h 4275540"/>
              <a:gd name="connsiteX102" fmla="*/ 1009492 w 3898347"/>
              <a:gd name="connsiteY102" fmla="*/ 4230455 h 4275540"/>
              <a:gd name="connsiteX103" fmla="*/ 988345 w 3898347"/>
              <a:gd name="connsiteY103" fmla="*/ 4238880 h 4275540"/>
              <a:gd name="connsiteX104" fmla="*/ 958251 w 3898347"/>
              <a:gd name="connsiteY104" fmla="*/ 4244100 h 4275540"/>
              <a:gd name="connsiteX105" fmla="*/ 905785 w 3898347"/>
              <a:gd name="connsiteY105" fmla="*/ 4260845 h 4275540"/>
              <a:gd name="connsiteX106" fmla="*/ 834176 w 3898347"/>
              <a:gd name="connsiteY106" fmla="*/ 4270241 h 4275540"/>
              <a:gd name="connsiteX107" fmla="*/ 778474 w 3898347"/>
              <a:gd name="connsiteY107" fmla="*/ 4235526 h 4275540"/>
              <a:gd name="connsiteX108" fmla="*/ 774418 w 3898347"/>
              <a:gd name="connsiteY108" fmla="*/ 4242583 h 4275540"/>
              <a:gd name="connsiteX109" fmla="*/ 737705 w 3898347"/>
              <a:gd name="connsiteY109" fmla="*/ 4238891 h 4275540"/>
              <a:gd name="connsiteX110" fmla="*/ 605027 w 3898347"/>
              <a:gd name="connsiteY110" fmla="*/ 4175863 h 4275540"/>
              <a:gd name="connsiteX111" fmla="*/ 533391 w 3898347"/>
              <a:gd name="connsiteY111" fmla="*/ 4170035 h 4275540"/>
              <a:gd name="connsiteX112" fmla="*/ 508621 w 3898347"/>
              <a:gd name="connsiteY112" fmla="*/ 4176044 h 4275540"/>
              <a:gd name="connsiteX113" fmla="*/ 467082 w 3898347"/>
              <a:gd name="connsiteY113" fmla="*/ 4185616 h 4275540"/>
              <a:gd name="connsiteX114" fmla="*/ 437646 w 3898347"/>
              <a:gd name="connsiteY114" fmla="*/ 4212658 h 4275540"/>
              <a:gd name="connsiteX115" fmla="*/ 402271 w 3898347"/>
              <a:gd name="connsiteY115" fmla="*/ 4212774 h 4275540"/>
              <a:gd name="connsiteX116" fmla="*/ 391968 w 3898347"/>
              <a:gd name="connsiteY116" fmla="*/ 4187073 h 4275540"/>
              <a:gd name="connsiteX117" fmla="*/ 354806 w 3898347"/>
              <a:gd name="connsiteY117" fmla="*/ 4195545 h 4275540"/>
              <a:gd name="connsiteX118" fmla="*/ 298662 w 3898347"/>
              <a:gd name="connsiteY118" fmla="*/ 4211227 h 4275540"/>
              <a:gd name="connsiteX119" fmla="*/ 265740 w 3898347"/>
              <a:gd name="connsiteY119" fmla="*/ 4213623 h 4275540"/>
              <a:gd name="connsiteX120" fmla="*/ 176403 w 3898347"/>
              <a:gd name="connsiteY120" fmla="*/ 4227393 h 4275540"/>
              <a:gd name="connsiteX121" fmla="*/ 82528 w 3898347"/>
              <a:gd name="connsiteY121" fmla="*/ 4275540 h 4275540"/>
              <a:gd name="connsiteX122" fmla="*/ 19464 w 3898347"/>
              <a:gd name="connsiteY122" fmla="*/ 4256103 h 4275540"/>
              <a:gd name="connsiteX123" fmla="*/ 0 w 3898347"/>
              <a:gd name="connsiteY123" fmla="*/ 4221939 h 4275540"/>
              <a:gd name="connsiteX124" fmla="*/ 0 w 3898347"/>
              <a:gd name="connsiteY124" fmla="*/ 15850 h 4275540"/>
              <a:gd name="connsiteX125" fmla="*/ 3898347 w 3898347"/>
              <a:gd name="connsiteY125"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137926 w 3898347"/>
              <a:gd name="connsiteY41" fmla="*/ 3867782 h 4275540"/>
              <a:gd name="connsiteX42" fmla="*/ 3090188 w 3898347"/>
              <a:gd name="connsiteY42" fmla="*/ 3855036 h 4275540"/>
              <a:gd name="connsiteX43" fmla="*/ 3031422 w 3898347"/>
              <a:gd name="connsiteY43" fmla="*/ 3858298 h 4275540"/>
              <a:gd name="connsiteX44" fmla="*/ 2996288 w 3898347"/>
              <a:gd name="connsiteY44" fmla="*/ 3860020 h 4275540"/>
              <a:gd name="connsiteX45" fmla="*/ 2901661 w 3898347"/>
              <a:gd name="connsiteY45" fmla="*/ 3882243 h 4275540"/>
              <a:gd name="connsiteX46" fmla="*/ 2782141 w 3898347"/>
              <a:gd name="connsiteY46" fmla="*/ 3932983 h 4275540"/>
              <a:gd name="connsiteX47" fmla="*/ 2749597 w 3898347"/>
              <a:gd name="connsiteY47" fmla="*/ 3956746 h 4275540"/>
              <a:gd name="connsiteX48" fmla="*/ 2730493 w 3898347"/>
              <a:gd name="connsiteY48" fmla="*/ 3955236 h 4275540"/>
              <a:gd name="connsiteX49" fmla="*/ 2707507 w 3898347"/>
              <a:gd name="connsiteY49" fmla="*/ 3947771 h 4275540"/>
              <a:gd name="connsiteX50" fmla="*/ 2701937 w 3898347"/>
              <a:gd name="connsiteY50" fmla="*/ 3950565 h 4275540"/>
              <a:gd name="connsiteX51" fmla="*/ 2679435 w 3898347"/>
              <a:gd name="connsiteY51" fmla="*/ 3949768 h 4275540"/>
              <a:gd name="connsiteX52" fmla="*/ 2667352 w 3898347"/>
              <a:gd name="connsiteY52" fmla="*/ 3942821 h 4275540"/>
              <a:gd name="connsiteX53" fmla="*/ 2657096 w 3898347"/>
              <a:gd name="connsiteY53" fmla="*/ 3953571 h 4275540"/>
              <a:gd name="connsiteX54" fmla="*/ 2655161 w 3898347"/>
              <a:gd name="connsiteY54" fmla="*/ 3962216 h 4275540"/>
              <a:gd name="connsiteX55" fmla="*/ 2638604 w 3898347"/>
              <a:gd name="connsiteY55" fmla="*/ 3955936 h 4275540"/>
              <a:gd name="connsiteX56" fmla="*/ 2626185 w 3898347"/>
              <a:gd name="connsiteY56" fmla="*/ 3962937 h 4275540"/>
              <a:gd name="connsiteX57" fmla="*/ 2614077 w 3898347"/>
              <a:gd name="connsiteY57" fmla="*/ 3955576 h 4275540"/>
              <a:gd name="connsiteX58" fmla="*/ 2609403 w 3898347"/>
              <a:gd name="connsiteY58" fmla="*/ 3956215 h 4275540"/>
              <a:gd name="connsiteX59" fmla="*/ 2597896 w 3898347"/>
              <a:gd name="connsiteY59" fmla="*/ 3958939 h 4275540"/>
              <a:gd name="connsiteX60" fmla="*/ 2578251 w 3898347"/>
              <a:gd name="connsiteY60" fmla="*/ 3965812 h 4275540"/>
              <a:gd name="connsiteX61" fmla="*/ 2571961 w 3898347"/>
              <a:gd name="connsiteY61" fmla="*/ 3966278 h 4275540"/>
              <a:gd name="connsiteX62" fmla="*/ 2559399 w 3898347"/>
              <a:gd name="connsiteY62" fmla="*/ 3979193 h 4275540"/>
              <a:gd name="connsiteX63" fmla="*/ 2533560 w 3898347"/>
              <a:gd name="connsiteY63" fmla="*/ 3988160 h 4275540"/>
              <a:gd name="connsiteX64" fmla="*/ 2515299 w 3898347"/>
              <a:gd name="connsiteY64" fmla="*/ 4016867 h 4275540"/>
              <a:gd name="connsiteX65" fmla="*/ 2513423 w 3898347"/>
              <a:gd name="connsiteY65" fmla="*/ 4018759 h 4275540"/>
              <a:gd name="connsiteX66" fmla="*/ 2482991 w 3898347"/>
              <a:gd name="connsiteY66" fmla="*/ 4012935 h 4275540"/>
              <a:gd name="connsiteX67" fmla="*/ 2446940 w 3898347"/>
              <a:gd name="connsiteY67" fmla="*/ 4021172 h 4275540"/>
              <a:gd name="connsiteX68" fmla="*/ 2404883 w 3898347"/>
              <a:gd name="connsiteY68" fmla="*/ 4024808 h 4275540"/>
              <a:gd name="connsiteX69" fmla="*/ 2373894 w 3898347"/>
              <a:gd name="connsiteY69" fmla="*/ 4023827 h 4275540"/>
              <a:gd name="connsiteX70" fmla="*/ 2297080 w 3898347"/>
              <a:gd name="connsiteY70" fmla="*/ 4040841 h 4275540"/>
              <a:gd name="connsiteX71" fmla="*/ 2170615 w 3898347"/>
              <a:gd name="connsiteY71" fmla="*/ 4077196 h 4275540"/>
              <a:gd name="connsiteX72" fmla="*/ 2143580 w 3898347"/>
              <a:gd name="connsiteY72" fmla="*/ 4083102 h 4275540"/>
              <a:gd name="connsiteX73" fmla="*/ 2119893 w 3898347"/>
              <a:gd name="connsiteY73" fmla="*/ 4080874 h 4275540"/>
              <a:gd name="connsiteX74" fmla="*/ 2114008 w 3898347"/>
              <a:gd name="connsiteY74" fmla="*/ 4073996 h 4275540"/>
              <a:gd name="connsiteX75" fmla="*/ 2099067 w 3898347"/>
              <a:gd name="connsiteY75" fmla="*/ 4076068 h 4275540"/>
              <a:gd name="connsiteX76" fmla="*/ 2095000 w 3898347"/>
              <a:gd name="connsiteY76" fmla="*/ 4075096 h 4275540"/>
              <a:gd name="connsiteX77" fmla="*/ 2071767 w 3898347"/>
              <a:gd name="connsiteY77" fmla="*/ 4071044 h 4275540"/>
              <a:gd name="connsiteX78" fmla="*/ 2024486 w 3898347"/>
              <a:gd name="connsiteY78" fmla="*/ 4100276 h 4275540"/>
              <a:gd name="connsiteX79" fmla="*/ 1964411 w 3898347"/>
              <a:gd name="connsiteY79" fmla="*/ 4105069 h 4275540"/>
              <a:gd name="connsiteX80" fmla="*/ 1739945 w 3898347"/>
              <a:gd name="connsiteY80" fmla="*/ 4171795 h 4275540"/>
              <a:gd name="connsiteX81" fmla="*/ 1610556 w 3898347"/>
              <a:gd name="connsiteY81" fmla="*/ 4167701 h 4275540"/>
              <a:gd name="connsiteX82" fmla="*/ 1553623 w 3898347"/>
              <a:gd name="connsiteY82" fmla="*/ 4236045 h 4275540"/>
              <a:gd name="connsiteX83" fmla="*/ 1548640 w 3898347"/>
              <a:gd name="connsiteY83" fmla="*/ 4238297 h 4275540"/>
              <a:gd name="connsiteX84" fmla="*/ 1530136 w 3898347"/>
              <a:gd name="connsiteY84" fmla="*/ 4227121 h 4275540"/>
              <a:gd name="connsiteX85" fmla="*/ 1508787 w 3898347"/>
              <a:gd name="connsiteY85" fmla="*/ 4234213 h 4275540"/>
              <a:gd name="connsiteX86" fmla="*/ 1488914 w 3898347"/>
              <a:gd name="connsiteY86" fmla="*/ 4241772 h 4275540"/>
              <a:gd name="connsiteX87" fmla="*/ 1488999 w 3898347"/>
              <a:gd name="connsiteY87" fmla="*/ 4251186 h 4275540"/>
              <a:gd name="connsiteX88" fmla="*/ 1475364 w 3898347"/>
              <a:gd name="connsiteY88" fmla="*/ 4248364 h 4275540"/>
              <a:gd name="connsiteX89" fmla="*/ 1457275 w 3898347"/>
              <a:gd name="connsiteY89" fmla="*/ 4252863 h 4275540"/>
              <a:gd name="connsiteX90" fmla="*/ 1448085 w 3898347"/>
              <a:gd name="connsiteY90" fmla="*/ 4248391 h 4275540"/>
              <a:gd name="connsiteX91" fmla="*/ 1315306 w 3898347"/>
              <a:gd name="connsiteY91" fmla="*/ 4237004 h 4275540"/>
              <a:gd name="connsiteX92" fmla="*/ 1272434 w 3898347"/>
              <a:gd name="connsiteY92" fmla="*/ 4244958 h 4275540"/>
              <a:gd name="connsiteX93" fmla="*/ 1231567 w 3898347"/>
              <a:gd name="connsiteY93" fmla="*/ 4219356 h 4275540"/>
              <a:gd name="connsiteX94" fmla="*/ 1216643 w 3898347"/>
              <a:gd name="connsiteY94" fmla="*/ 4229828 h 4275540"/>
              <a:gd name="connsiteX95" fmla="*/ 1214101 w 3898347"/>
              <a:gd name="connsiteY95" fmla="*/ 4231991 h 4275540"/>
              <a:gd name="connsiteX96" fmla="*/ 1203193 w 3898347"/>
              <a:gd name="connsiteY96" fmla="*/ 4232867 h 4275540"/>
              <a:gd name="connsiteX97" fmla="*/ 1201049 w 3898347"/>
              <a:gd name="connsiteY97" fmla="*/ 4242842 h 4275540"/>
              <a:gd name="connsiteX98" fmla="*/ 1185298 w 3898347"/>
              <a:gd name="connsiteY98" fmla="*/ 4251133 h 4275540"/>
              <a:gd name="connsiteX99" fmla="*/ 1164955 w 3898347"/>
              <a:gd name="connsiteY99" fmla="*/ 4250027 h 4275540"/>
              <a:gd name="connsiteX100" fmla="*/ 1067357 w 3898347"/>
              <a:gd name="connsiteY100" fmla="*/ 4233908 h 4275540"/>
              <a:gd name="connsiteX101" fmla="*/ 1009492 w 3898347"/>
              <a:gd name="connsiteY101" fmla="*/ 4230455 h 4275540"/>
              <a:gd name="connsiteX102" fmla="*/ 988345 w 3898347"/>
              <a:gd name="connsiteY102" fmla="*/ 4238880 h 4275540"/>
              <a:gd name="connsiteX103" fmla="*/ 958251 w 3898347"/>
              <a:gd name="connsiteY103" fmla="*/ 4244100 h 4275540"/>
              <a:gd name="connsiteX104" fmla="*/ 905785 w 3898347"/>
              <a:gd name="connsiteY104" fmla="*/ 4260845 h 4275540"/>
              <a:gd name="connsiteX105" fmla="*/ 834176 w 3898347"/>
              <a:gd name="connsiteY105" fmla="*/ 4270241 h 4275540"/>
              <a:gd name="connsiteX106" fmla="*/ 778474 w 3898347"/>
              <a:gd name="connsiteY106" fmla="*/ 4235526 h 4275540"/>
              <a:gd name="connsiteX107" fmla="*/ 774418 w 3898347"/>
              <a:gd name="connsiteY107" fmla="*/ 4242583 h 4275540"/>
              <a:gd name="connsiteX108" fmla="*/ 737705 w 3898347"/>
              <a:gd name="connsiteY108" fmla="*/ 4238891 h 4275540"/>
              <a:gd name="connsiteX109" fmla="*/ 605027 w 3898347"/>
              <a:gd name="connsiteY109" fmla="*/ 4175863 h 4275540"/>
              <a:gd name="connsiteX110" fmla="*/ 533391 w 3898347"/>
              <a:gd name="connsiteY110" fmla="*/ 4170035 h 4275540"/>
              <a:gd name="connsiteX111" fmla="*/ 508621 w 3898347"/>
              <a:gd name="connsiteY111" fmla="*/ 4176044 h 4275540"/>
              <a:gd name="connsiteX112" fmla="*/ 467082 w 3898347"/>
              <a:gd name="connsiteY112" fmla="*/ 4185616 h 4275540"/>
              <a:gd name="connsiteX113" fmla="*/ 437646 w 3898347"/>
              <a:gd name="connsiteY113" fmla="*/ 4212658 h 4275540"/>
              <a:gd name="connsiteX114" fmla="*/ 402271 w 3898347"/>
              <a:gd name="connsiteY114" fmla="*/ 4212774 h 4275540"/>
              <a:gd name="connsiteX115" fmla="*/ 391968 w 3898347"/>
              <a:gd name="connsiteY115" fmla="*/ 4187073 h 4275540"/>
              <a:gd name="connsiteX116" fmla="*/ 354806 w 3898347"/>
              <a:gd name="connsiteY116" fmla="*/ 4195545 h 4275540"/>
              <a:gd name="connsiteX117" fmla="*/ 298662 w 3898347"/>
              <a:gd name="connsiteY117" fmla="*/ 4211227 h 4275540"/>
              <a:gd name="connsiteX118" fmla="*/ 265740 w 3898347"/>
              <a:gd name="connsiteY118" fmla="*/ 4213623 h 4275540"/>
              <a:gd name="connsiteX119" fmla="*/ 176403 w 3898347"/>
              <a:gd name="connsiteY119" fmla="*/ 4227393 h 4275540"/>
              <a:gd name="connsiteX120" fmla="*/ 82528 w 3898347"/>
              <a:gd name="connsiteY120" fmla="*/ 4275540 h 4275540"/>
              <a:gd name="connsiteX121" fmla="*/ 19464 w 3898347"/>
              <a:gd name="connsiteY121" fmla="*/ 4256103 h 4275540"/>
              <a:gd name="connsiteX122" fmla="*/ 0 w 3898347"/>
              <a:gd name="connsiteY122" fmla="*/ 4221939 h 4275540"/>
              <a:gd name="connsiteX123" fmla="*/ 0 w 3898347"/>
              <a:gd name="connsiteY123" fmla="*/ 15850 h 4275540"/>
              <a:gd name="connsiteX124" fmla="*/ 3898347 w 3898347"/>
              <a:gd name="connsiteY124"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05027 w 3898347"/>
              <a:gd name="connsiteY108" fmla="*/ 4175863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27717 w 3898347"/>
              <a:gd name="connsiteY108" fmla="*/ 4207629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85553 w 3898347"/>
              <a:gd name="connsiteY40" fmla="*/ 3859030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53779 w 3898347"/>
              <a:gd name="connsiteY40" fmla="*/ 3848439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33391 w 3898347"/>
              <a:gd name="connsiteY109" fmla="*/ 4170035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53623 w 3898347"/>
              <a:gd name="connsiteY81" fmla="*/ 4236045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42330 w 3898347"/>
              <a:gd name="connsiteY80" fmla="*/ 4174762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64215 w 3898347"/>
              <a:gd name="connsiteY81" fmla="*/ 419014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51302 w 3898347"/>
              <a:gd name="connsiteY92" fmla="*/ 4232513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88999 w 3898347"/>
              <a:gd name="connsiteY86" fmla="*/ 4251186 h 4256103"/>
              <a:gd name="connsiteX87" fmla="*/ 1475364 w 3898347"/>
              <a:gd name="connsiteY87" fmla="*/ 4248364 h 4256103"/>
              <a:gd name="connsiteX88" fmla="*/ 1444118 w 3898347"/>
              <a:gd name="connsiteY88" fmla="*/ 4246285 h 4256103"/>
              <a:gd name="connsiteX89" fmla="*/ 1405326 w 3898347"/>
              <a:gd name="connsiteY89" fmla="*/ 4248391 h 4256103"/>
              <a:gd name="connsiteX90" fmla="*/ 1344909 w 3898347"/>
              <a:gd name="connsiteY90" fmla="*/ 4237004 h 4256103"/>
              <a:gd name="connsiteX91" fmla="*/ 1298748 w 3898347"/>
              <a:gd name="connsiteY91" fmla="*/ 4241669 h 4256103"/>
              <a:gd name="connsiteX92" fmla="*/ 1251302 w 3898347"/>
              <a:gd name="connsiteY92" fmla="*/ 4232513 h 4256103"/>
              <a:gd name="connsiteX93" fmla="*/ 1216643 w 3898347"/>
              <a:gd name="connsiteY93" fmla="*/ 4229828 h 4256103"/>
              <a:gd name="connsiteX94" fmla="*/ 1214101 w 3898347"/>
              <a:gd name="connsiteY94" fmla="*/ 4231991 h 4256103"/>
              <a:gd name="connsiteX95" fmla="*/ 1203193 w 3898347"/>
              <a:gd name="connsiteY95" fmla="*/ 4232867 h 4256103"/>
              <a:gd name="connsiteX96" fmla="*/ 1201049 w 3898347"/>
              <a:gd name="connsiteY96" fmla="*/ 4242842 h 4256103"/>
              <a:gd name="connsiteX97" fmla="*/ 1185298 w 3898347"/>
              <a:gd name="connsiteY97" fmla="*/ 4251133 h 4256103"/>
              <a:gd name="connsiteX98" fmla="*/ 1164955 w 3898347"/>
              <a:gd name="connsiteY98" fmla="*/ 4250027 h 4256103"/>
              <a:gd name="connsiteX99" fmla="*/ 1067357 w 3898347"/>
              <a:gd name="connsiteY99" fmla="*/ 4233908 h 4256103"/>
              <a:gd name="connsiteX100" fmla="*/ 1009492 w 3898347"/>
              <a:gd name="connsiteY100" fmla="*/ 4230455 h 4256103"/>
              <a:gd name="connsiteX101" fmla="*/ 988345 w 3898347"/>
              <a:gd name="connsiteY101" fmla="*/ 4238880 h 4256103"/>
              <a:gd name="connsiteX102" fmla="*/ 958251 w 3898347"/>
              <a:gd name="connsiteY102" fmla="*/ 4244100 h 4256103"/>
              <a:gd name="connsiteX103" fmla="*/ 899207 w 3898347"/>
              <a:gd name="connsiteY103" fmla="*/ 4247688 h 4256103"/>
              <a:gd name="connsiteX104" fmla="*/ 837706 w 3898347"/>
              <a:gd name="connsiteY104" fmla="*/ 4245528 h 4256103"/>
              <a:gd name="connsiteX105" fmla="*/ 778474 w 3898347"/>
              <a:gd name="connsiteY105" fmla="*/ 4235526 h 4256103"/>
              <a:gd name="connsiteX106" fmla="*/ 774418 w 3898347"/>
              <a:gd name="connsiteY106" fmla="*/ 4242583 h 4256103"/>
              <a:gd name="connsiteX107" fmla="*/ 737705 w 3898347"/>
              <a:gd name="connsiteY107" fmla="*/ 4238891 h 4256103"/>
              <a:gd name="connsiteX108" fmla="*/ 641839 w 3898347"/>
              <a:gd name="connsiteY108" fmla="*/ 4211160 h 4256103"/>
              <a:gd name="connsiteX109" fmla="*/ 558105 w 3898347"/>
              <a:gd name="connsiteY109" fmla="*/ 4191218 h 4256103"/>
              <a:gd name="connsiteX110" fmla="*/ 515682 w 3898347"/>
              <a:gd name="connsiteY110" fmla="*/ 4193696 h 4256103"/>
              <a:gd name="connsiteX111" fmla="*/ 467082 w 3898347"/>
              <a:gd name="connsiteY111" fmla="*/ 4185616 h 4256103"/>
              <a:gd name="connsiteX112" fmla="*/ 437646 w 3898347"/>
              <a:gd name="connsiteY112" fmla="*/ 4212658 h 4256103"/>
              <a:gd name="connsiteX113" fmla="*/ 402271 w 3898347"/>
              <a:gd name="connsiteY113" fmla="*/ 4212774 h 4256103"/>
              <a:gd name="connsiteX114" fmla="*/ 384907 w 3898347"/>
              <a:gd name="connsiteY114" fmla="*/ 4201195 h 4256103"/>
              <a:gd name="connsiteX115" fmla="*/ 337154 w 3898347"/>
              <a:gd name="connsiteY115" fmla="*/ 4206136 h 4256103"/>
              <a:gd name="connsiteX116" fmla="*/ 298662 w 3898347"/>
              <a:gd name="connsiteY116" fmla="*/ 4211227 h 4256103"/>
              <a:gd name="connsiteX117" fmla="*/ 265740 w 3898347"/>
              <a:gd name="connsiteY117" fmla="*/ 4213623 h 4256103"/>
              <a:gd name="connsiteX118" fmla="*/ 176403 w 3898347"/>
              <a:gd name="connsiteY118" fmla="*/ 4227393 h 4256103"/>
              <a:gd name="connsiteX119" fmla="*/ 82528 w 3898347"/>
              <a:gd name="connsiteY119" fmla="*/ 4243774 h 4256103"/>
              <a:gd name="connsiteX120" fmla="*/ 19464 w 3898347"/>
              <a:gd name="connsiteY120" fmla="*/ 4256103 h 4256103"/>
              <a:gd name="connsiteX121" fmla="*/ 0 w 3898347"/>
              <a:gd name="connsiteY121" fmla="*/ 4221939 h 4256103"/>
              <a:gd name="connsiteX122" fmla="*/ 0 w 3898347"/>
              <a:gd name="connsiteY122" fmla="*/ 15850 h 4256103"/>
              <a:gd name="connsiteX123" fmla="*/ 3898347 w 3898347"/>
              <a:gd name="connsiteY123"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75364 w 3898347"/>
              <a:gd name="connsiteY86" fmla="*/ 4248364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79157 w 3898347"/>
              <a:gd name="connsiteY2" fmla="*/ 3836240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898347" h="4256103">
                <a:moveTo>
                  <a:pt x="3898347" y="0"/>
                </a:moveTo>
                <a:lnTo>
                  <a:pt x="3898347" y="3834445"/>
                </a:lnTo>
                <a:lnTo>
                  <a:pt x="3879157" y="3836240"/>
                </a:lnTo>
                <a:cubicBezTo>
                  <a:pt x="3885307" y="3798226"/>
                  <a:pt x="3856203" y="3861184"/>
                  <a:pt x="3851953" y="3816140"/>
                </a:cubicBezTo>
                <a:cubicBezTo>
                  <a:pt x="3846568" y="3817958"/>
                  <a:pt x="3841484" y="3807983"/>
                  <a:pt x="3836418" y="3811513"/>
                </a:cubicBezTo>
                <a:lnTo>
                  <a:pt x="3833758" y="3813341"/>
                </a:lnTo>
                <a:lnTo>
                  <a:pt x="3822673" y="3812913"/>
                </a:lnTo>
                <a:lnTo>
                  <a:pt x="3820104" y="3822466"/>
                </a:lnTo>
                <a:lnTo>
                  <a:pt x="3777502" y="3828757"/>
                </a:lnTo>
                <a:cubicBezTo>
                  <a:pt x="3762474" y="3827577"/>
                  <a:pt x="3742902" y="3817662"/>
                  <a:pt x="3729936" y="3815386"/>
                </a:cubicBezTo>
                <a:lnTo>
                  <a:pt x="3726018" y="3815100"/>
                </a:lnTo>
                <a:lnTo>
                  <a:pt x="3725413" y="3814615"/>
                </a:lnTo>
                <a:cubicBezTo>
                  <a:pt x="3721569" y="3812283"/>
                  <a:pt x="3717711" y="3810892"/>
                  <a:pt x="3713801" y="3811018"/>
                </a:cubicBezTo>
                <a:lnTo>
                  <a:pt x="3709087" y="3813195"/>
                </a:lnTo>
                <a:lnTo>
                  <a:pt x="3698038" y="3806182"/>
                </a:lnTo>
                <a:lnTo>
                  <a:pt x="3662227" y="3807761"/>
                </a:lnTo>
                <a:lnTo>
                  <a:pt x="3659872" y="3805524"/>
                </a:lnTo>
                <a:cubicBezTo>
                  <a:pt x="3654837" y="3800238"/>
                  <a:pt x="3649779" y="3795747"/>
                  <a:pt x="3643454" y="3794831"/>
                </a:cubicBezTo>
                <a:lnTo>
                  <a:pt x="3624789" y="3803185"/>
                </a:lnTo>
                <a:lnTo>
                  <a:pt x="3602327" y="3794616"/>
                </a:lnTo>
                <a:lnTo>
                  <a:pt x="3596645" y="3797108"/>
                </a:lnTo>
                <a:cubicBezTo>
                  <a:pt x="3586358" y="3794741"/>
                  <a:pt x="3572046" y="3779403"/>
                  <a:pt x="3574144" y="3795108"/>
                </a:cubicBezTo>
                <a:lnTo>
                  <a:pt x="3562310" y="3787534"/>
                </a:lnTo>
                <a:lnTo>
                  <a:pt x="3551635" y="3797705"/>
                </a:lnTo>
                <a:lnTo>
                  <a:pt x="3542668" y="3803283"/>
                </a:lnTo>
                <a:lnTo>
                  <a:pt x="3533033" y="3799071"/>
                </a:lnTo>
                <a:lnTo>
                  <a:pt x="3521726" y="3804691"/>
                </a:lnTo>
                <a:lnTo>
                  <a:pt x="3520080" y="3805210"/>
                </a:lnTo>
                <a:lnTo>
                  <a:pt x="3508491" y="3797398"/>
                </a:lnTo>
                <a:lnTo>
                  <a:pt x="3503787" y="3797787"/>
                </a:lnTo>
                <a:lnTo>
                  <a:pt x="3492165" y="3799887"/>
                </a:lnTo>
                <a:cubicBezTo>
                  <a:pt x="3486252" y="3801787"/>
                  <a:pt x="3479649" y="3804176"/>
                  <a:pt x="3472233" y="3805682"/>
                </a:cubicBezTo>
                <a:lnTo>
                  <a:pt x="3465921" y="3805814"/>
                </a:lnTo>
                <a:lnTo>
                  <a:pt x="3455541" y="3815505"/>
                </a:lnTo>
                <a:lnTo>
                  <a:pt x="3429027" y="3816906"/>
                </a:lnTo>
                <a:cubicBezTo>
                  <a:pt x="3408521" y="3817753"/>
                  <a:pt x="3388898" y="3819475"/>
                  <a:pt x="3369507" y="3825563"/>
                </a:cubicBezTo>
                <a:cubicBezTo>
                  <a:pt x="3353730" y="3819534"/>
                  <a:pt x="3338870" y="3818175"/>
                  <a:pt x="3324491" y="3832006"/>
                </a:cubicBezTo>
                <a:cubicBezTo>
                  <a:pt x="3281706" y="3833409"/>
                  <a:pt x="3271319" y="3817569"/>
                  <a:pt x="3244235" y="3834376"/>
                </a:cubicBezTo>
                <a:cubicBezTo>
                  <a:pt x="3236206" y="3826142"/>
                  <a:pt x="3230700" y="3821848"/>
                  <a:pt x="3226507" y="3820131"/>
                </a:cubicBezTo>
                <a:cubicBezTo>
                  <a:pt x="3213924" y="3814979"/>
                  <a:pt x="3213172" y="3833011"/>
                  <a:pt x="3191688" y="3837359"/>
                </a:cubicBezTo>
                <a:cubicBezTo>
                  <a:pt x="3168723" y="3844588"/>
                  <a:pt x="3175642" y="3846041"/>
                  <a:pt x="3153779" y="3848439"/>
                </a:cubicBezTo>
                <a:cubicBezTo>
                  <a:pt x="3136862" y="3851385"/>
                  <a:pt x="3115876" y="3855158"/>
                  <a:pt x="3090188" y="3855036"/>
                </a:cubicBezTo>
                <a:cubicBezTo>
                  <a:pt x="3066058" y="3880979"/>
                  <a:pt x="3059981" y="3849823"/>
                  <a:pt x="3031422" y="3858298"/>
                </a:cubicBezTo>
                <a:cubicBezTo>
                  <a:pt x="3017157" y="3868236"/>
                  <a:pt x="3007595" y="3870098"/>
                  <a:pt x="2996288" y="3860020"/>
                </a:cubicBezTo>
                <a:cubicBezTo>
                  <a:pt x="2930242" y="3908295"/>
                  <a:pt x="2959927" y="3862932"/>
                  <a:pt x="2901661" y="3882243"/>
                </a:cubicBezTo>
                <a:cubicBezTo>
                  <a:pt x="2863654" y="3897291"/>
                  <a:pt x="2822551" y="3908676"/>
                  <a:pt x="2782141" y="3932983"/>
                </a:cubicBezTo>
                <a:lnTo>
                  <a:pt x="2749597" y="3956746"/>
                </a:lnTo>
                <a:lnTo>
                  <a:pt x="2730493" y="3955236"/>
                </a:lnTo>
                <a:lnTo>
                  <a:pt x="2707507" y="3947771"/>
                </a:lnTo>
                <a:lnTo>
                  <a:pt x="2701937" y="3950565"/>
                </a:lnTo>
                <a:cubicBezTo>
                  <a:pt x="2691594" y="3948746"/>
                  <a:pt x="2676749" y="3934159"/>
                  <a:pt x="2679435" y="3949768"/>
                </a:cubicBezTo>
                <a:lnTo>
                  <a:pt x="2667352" y="3942821"/>
                </a:lnTo>
                <a:lnTo>
                  <a:pt x="2657096" y="3953571"/>
                </a:lnTo>
                <a:cubicBezTo>
                  <a:pt x="2656117" y="3956261"/>
                  <a:pt x="2655464" y="3959177"/>
                  <a:pt x="2655161" y="3962216"/>
                </a:cubicBezTo>
                <a:lnTo>
                  <a:pt x="2638604" y="3955936"/>
                </a:lnTo>
                <a:lnTo>
                  <a:pt x="2626185" y="3962937"/>
                </a:lnTo>
                <a:lnTo>
                  <a:pt x="2614077" y="3955576"/>
                </a:lnTo>
                <a:lnTo>
                  <a:pt x="2609403" y="3956215"/>
                </a:lnTo>
                <a:lnTo>
                  <a:pt x="2597896" y="3958939"/>
                </a:lnTo>
                <a:cubicBezTo>
                  <a:pt x="2592077" y="3961159"/>
                  <a:pt x="2585584" y="3963907"/>
                  <a:pt x="2578251" y="3965812"/>
                </a:cubicBezTo>
                <a:lnTo>
                  <a:pt x="2571961" y="3966278"/>
                </a:lnTo>
                <a:lnTo>
                  <a:pt x="2559399" y="3979193"/>
                </a:lnTo>
                <a:cubicBezTo>
                  <a:pt x="2550305" y="3989010"/>
                  <a:pt x="2543019" y="3995469"/>
                  <a:pt x="2533560" y="3988160"/>
                </a:cubicBezTo>
                <a:cubicBezTo>
                  <a:pt x="2526682" y="3994363"/>
                  <a:pt x="2521563" y="4007257"/>
                  <a:pt x="2515299" y="4016867"/>
                </a:cubicBezTo>
                <a:lnTo>
                  <a:pt x="2513423" y="4018759"/>
                </a:lnTo>
                <a:lnTo>
                  <a:pt x="2482991" y="4012935"/>
                </a:lnTo>
                <a:cubicBezTo>
                  <a:pt x="2469558" y="4010479"/>
                  <a:pt x="2456714" y="4010658"/>
                  <a:pt x="2446940" y="4021172"/>
                </a:cubicBezTo>
                <a:cubicBezTo>
                  <a:pt x="2445490" y="4004762"/>
                  <a:pt x="2418263" y="4035043"/>
                  <a:pt x="2404883" y="4024808"/>
                </a:cubicBezTo>
                <a:cubicBezTo>
                  <a:pt x="2395527" y="4015768"/>
                  <a:pt x="2385089" y="4022846"/>
                  <a:pt x="2373894" y="4023827"/>
                </a:cubicBezTo>
                <a:cubicBezTo>
                  <a:pt x="2360273" y="4016866"/>
                  <a:pt x="2310801" y="4031114"/>
                  <a:pt x="2297080" y="4040841"/>
                </a:cubicBezTo>
                <a:cubicBezTo>
                  <a:pt x="2262890" y="4074342"/>
                  <a:pt x="2198735" y="4051487"/>
                  <a:pt x="2170615" y="4077196"/>
                </a:cubicBezTo>
                <a:cubicBezTo>
                  <a:pt x="2161158" y="4081087"/>
                  <a:pt x="2152190" y="4082780"/>
                  <a:pt x="2143580" y="4083102"/>
                </a:cubicBezTo>
                <a:lnTo>
                  <a:pt x="2119893" y="4080874"/>
                </a:lnTo>
                <a:lnTo>
                  <a:pt x="2114008" y="4073996"/>
                </a:lnTo>
                <a:lnTo>
                  <a:pt x="2099067" y="4076068"/>
                </a:lnTo>
                <a:lnTo>
                  <a:pt x="2095000" y="4075096"/>
                </a:lnTo>
                <a:cubicBezTo>
                  <a:pt x="2087230" y="4073204"/>
                  <a:pt x="2079536" y="4071577"/>
                  <a:pt x="2071767" y="4071044"/>
                </a:cubicBezTo>
                <a:cubicBezTo>
                  <a:pt x="2077287" y="4106066"/>
                  <a:pt x="2006612" y="4072253"/>
                  <a:pt x="2024486" y="4100276"/>
                </a:cubicBezTo>
                <a:cubicBezTo>
                  <a:pt x="1982770" y="4103418"/>
                  <a:pt x="1990990" y="4145711"/>
                  <a:pt x="1944675" y="4121515"/>
                </a:cubicBezTo>
                <a:cubicBezTo>
                  <a:pt x="1876432" y="4151801"/>
                  <a:pt x="1796287" y="4126915"/>
                  <a:pt x="1739945" y="4171795"/>
                </a:cubicBezTo>
                <a:cubicBezTo>
                  <a:pt x="1680970" y="4182234"/>
                  <a:pt x="1693119" y="4173922"/>
                  <a:pt x="1662065" y="4184630"/>
                </a:cubicBezTo>
                <a:cubicBezTo>
                  <a:pt x="1658816" y="4205398"/>
                  <a:pt x="1624608" y="4174561"/>
                  <a:pt x="1595989" y="4193679"/>
                </a:cubicBezTo>
                <a:lnTo>
                  <a:pt x="1559231" y="4195932"/>
                </a:lnTo>
                <a:lnTo>
                  <a:pt x="1537197" y="4209468"/>
                </a:lnTo>
                <a:cubicBezTo>
                  <a:pt x="1524267" y="4212789"/>
                  <a:pt x="1508603" y="4203060"/>
                  <a:pt x="1508787" y="4230924"/>
                </a:cubicBezTo>
                <a:cubicBezTo>
                  <a:pt x="1500688" y="4227785"/>
                  <a:pt x="1493126" y="4234837"/>
                  <a:pt x="1488914" y="4241772"/>
                </a:cubicBezTo>
                <a:cubicBezTo>
                  <a:pt x="1483344" y="4244130"/>
                  <a:pt x="1472963" y="4244323"/>
                  <a:pt x="1465497" y="4245075"/>
                </a:cubicBezTo>
                <a:lnTo>
                  <a:pt x="1444118" y="4246285"/>
                </a:lnTo>
                <a:lnTo>
                  <a:pt x="1405326" y="4248391"/>
                </a:lnTo>
                <a:cubicBezTo>
                  <a:pt x="1362233" y="4238681"/>
                  <a:pt x="1386645" y="4253541"/>
                  <a:pt x="1344909" y="4237004"/>
                </a:cubicBezTo>
                <a:cubicBezTo>
                  <a:pt x="1319660" y="4278048"/>
                  <a:pt x="1328465" y="4235908"/>
                  <a:pt x="1298748" y="4241669"/>
                </a:cubicBezTo>
                <a:cubicBezTo>
                  <a:pt x="1303263" y="4202446"/>
                  <a:pt x="1257287" y="4277634"/>
                  <a:pt x="1251302" y="4232513"/>
                </a:cubicBezTo>
                <a:cubicBezTo>
                  <a:pt x="1246083" y="4234987"/>
                  <a:pt x="1221483" y="4225653"/>
                  <a:pt x="1216643" y="4229828"/>
                </a:cubicBezTo>
                <a:lnTo>
                  <a:pt x="1214101" y="4231991"/>
                </a:lnTo>
                <a:lnTo>
                  <a:pt x="1203193" y="4232867"/>
                </a:lnTo>
                <a:lnTo>
                  <a:pt x="1201049" y="4242842"/>
                </a:lnTo>
                <a:lnTo>
                  <a:pt x="1185298" y="4251133"/>
                </a:lnTo>
                <a:cubicBezTo>
                  <a:pt x="1179255" y="4252733"/>
                  <a:pt x="1172580" y="4252698"/>
                  <a:pt x="1164955" y="4250027"/>
                </a:cubicBezTo>
                <a:cubicBezTo>
                  <a:pt x="1138322" y="4224376"/>
                  <a:pt x="1100363" y="4267890"/>
                  <a:pt x="1067357" y="4233908"/>
                </a:cubicBezTo>
                <a:cubicBezTo>
                  <a:pt x="1055150" y="4224918"/>
                  <a:pt x="1016960" y="4218576"/>
                  <a:pt x="1009492" y="4230455"/>
                </a:cubicBezTo>
                <a:cubicBezTo>
                  <a:pt x="1001480" y="4231829"/>
                  <a:pt x="992281" y="4225396"/>
                  <a:pt x="988345" y="4238880"/>
                </a:cubicBezTo>
                <a:cubicBezTo>
                  <a:pt x="981958" y="4254801"/>
                  <a:pt x="954663" y="4223227"/>
                  <a:pt x="958251" y="4244100"/>
                </a:cubicBezTo>
                <a:cubicBezTo>
                  <a:pt x="938858" y="4222336"/>
                  <a:pt x="915951" y="4241975"/>
                  <a:pt x="899207" y="4247688"/>
                </a:cubicBezTo>
                <a:cubicBezTo>
                  <a:pt x="884002" y="4226854"/>
                  <a:pt x="873981" y="4247833"/>
                  <a:pt x="837706" y="4245528"/>
                </a:cubicBezTo>
                <a:cubicBezTo>
                  <a:pt x="821001" y="4221598"/>
                  <a:pt x="809746" y="4268977"/>
                  <a:pt x="778474" y="4235526"/>
                </a:cubicBezTo>
                <a:cubicBezTo>
                  <a:pt x="777421" y="4238161"/>
                  <a:pt x="776057" y="4240538"/>
                  <a:pt x="774418" y="4242583"/>
                </a:cubicBezTo>
                <a:cubicBezTo>
                  <a:pt x="764902" y="4254463"/>
                  <a:pt x="748468" y="4252810"/>
                  <a:pt x="737705" y="4238891"/>
                </a:cubicBezTo>
                <a:cubicBezTo>
                  <a:pt x="688302" y="4193107"/>
                  <a:pt x="682485" y="4224501"/>
                  <a:pt x="641839" y="4211160"/>
                </a:cubicBezTo>
                <a:cubicBezTo>
                  <a:pt x="596156" y="4200529"/>
                  <a:pt x="617273" y="4236299"/>
                  <a:pt x="558105" y="4191218"/>
                </a:cubicBezTo>
                <a:cubicBezTo>
                  <a:pt x="553107" y="4206459"/>
                  <a:pt x="528323" y="4202818"/>
                  <a:pt x="515682" y="4193696"/>
                </a:cubicBezTo>
                <a:cubicBezTo>
                  <a:pt x="493567" y="4189726"/>
                  <a:pt x="491022" y="4212483"/>
                  <a:pt x="467082" y="4185616"/>
                </a:cubicBezTo>
                <a:cubicBezTo>
                  <a:pt x="472585" y="4207692"/>
                  <a:pt x="425896" y="4188982"/>
                  <a:pt x="437646" y="4212658"/>
                </a:cubicBezTo>
                <a:cubicBezTo>
                  <a:pt x="424682" y="4230622"/>
                  <a:pt x="415313" y="4197369"/>
                  <a:pt x="402271" y="4212774"/>
                </a:cubicBezTo>
                <a:cubicBezTo>
                  <a:pt x="386486" y="4214846"/>
                  <a:pt x="402806" y="4204907"/>
                  <a:pt x="384907" y="4201195"/>
                </a:cubicBezTo>
                <a:cubicBezTo>
                  <a:pt x="363484" y="4200591"/>
                  <a:pt x="360732" y="4185695"/>
                  <a:pt x="337154" y="4206136"/>
                </a:cubicBezTo>
                <a:cubicBezTo>
                  <a:pt x="313728" y="4191390"/>
                  <a:pt x="328632" y="4203044"/>
                  <a:pt x="298662" y="4211227"/>
                </a:cubicBezTo>
                <a:cubicBezTo>
                  <a:pt x="284852" y="4197257"/>
                  <a:pt x="274958" y="4202411"/>
                  <a:pt x="265740" y="4213623"/>
                </a:cubicBezTo>
                <a:cubicBezTo>
                  <a:pt x="235520" y="4207388"/>
                  <a:pt x="209548" y="4223241"/>
                  <a:pt x="176403" y="4227393"/>
                </a:cubicBezTo>
                <a:cubicBezTo>
                  <a:pt x="138304" y="4239982"/>
                  <a:pt x="110954" y="4232182"/>
                  <a:pt x="82528" y="4243774"/>
                </a:cubicBezTo>
                <a:cubicBezTo>
                  <a:pt x="48751" y="4221865"/>
                  <a:pt x="39523" y="4251971"/>
                  <a:pt x="19464" y="4256103"/>
                </a:cubicBezTo>
                <a:lnTo>
                  <a:pt x="0" y="4221939"/>
                </a:lnTo>
                <a:lnTo>
                  <a:pt x="0" y="15850"/>
                </a:lnTo>
                <a:lnTo>
                  <a:pt x="3898347" y="0"/>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3" name="Freeform: Shape 92">
            <a:extLst>
              <a:ext uri="{FF2B5EF4-FFF2-40B4-BE49-F238E27FC236}">
                <a16:creationId xmlns:a16="http://schemas.microsoft.com/office/drawing/2014/main" id="{58D2EC0A-5E54-424F-BE02-26DFFEBD6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3232" y="727064"/>
            <a:ext cx="3898347" cy="4256103"/>
          </a:xfrm>
          <a:custGeom>
            <a:avLst/>
            <a:gdLst>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87367 w 3898347"/>
              <a:gd name="connsiteY122" fmla="*/ 4246680 h 4299085"/>
              <a:gd name="connsiteX123" fmla="*/ 37148 w 3898347"/>
              <a:gd name="connsiteY123" fmla="*/ 4289154 h 4299085"/>
              <a:gd name="connsiteX124" fmla="*/ 5850 w 3898347"/>
              <a:gd name="connsiteY124" fmla="*/ 4296945 h 4299085"/>
              <a:gd name="connsiteX125" fmla="*/ 0 w 3898347"/>
              <a:gd name="connsiteY125" fmla="*/ 4299085 h 4299085"/>
              <a:gd name="connsiteX126" fmla="*/ 0 w 3898347"/>
              <a:gd name="connsiteY126" fmla="*/ 15850 h 4299085"/>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37148 w 3898347"/>
              <a:gd name="connsiteY122" fmla="*/ 4289154 h 4299085"/>
              <a:gd name="connsiteX123" fmla="*/ 5850 w 3898347"/>
              <a:gd name="connsiteY123" fmla="*/ 4296945 h 4299085"/>
              <a:gd name="connsiteX124" fmla="*/ 0 w 3898347"/>
              <a:gd name="connsiteY124" fmla="*/ 4299085 h 4299085"/>
              <a:gd name="connsiteX125" fmla="*/ 0 w 3898347"/>
              <a:gd name="connsiteY125" fmla="*/ 15850 h 4299085"/>
              <a:gd name="connsiteX126" fmla="*/ 3898347 w 3898347"/>
              <a:gd name="connsiteY126" fmla="*/ 0 h 429908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37148 w 3898347"/>
              <a:gd name="connsiteY122" fmla="*/ 4289154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82528 w 3898347"/>
              <a:gd name="connsiteY122" fmla="*/ 4275540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83259 w 3898347"/>
              <a:gd name="connsiteY9" fmla="*/ 3825276 h 4275540"/>
              <a:gd name="connsiteX10" fmla="*/ 3729936 w 3898347"/>
              <a:gd name="connsiteY10" fmla="*/ 3815386 h 4275540"/>
              <a:gd name="connsiteX11" fmla="*/ 3726018 w 3898347"/>
              <a:gd name="connsiteY11" fmla="*/ 3815100 h 4275540"/>
              <a:gd name="connsiteX12" fmla="*/ 3725413 w 3898347"/>
              <a:gd name="connsiteY12" fmla="*/ 3814615 h 4275540"/>
              <a:gd name="connsiteX13" fmla="*/ 3713801 w 3898347"/>
              <a:gd name="connsiteY13" fmla="*/ 3811018 h 4275540"/>
              <a:gd name="connsiteX14" fmla="*/ 3709087 w 3898347"/>
              <a:gd name="connsiteY14" fmla="*/ 3813195 h 4275540"/>
              <a:gd name="connsiteX15" fmla="*/ 3698038 w 3898347"/>
              <a:gd name="connsiteY15" fmla="*/ 3806182 h 4275540"/>
              <a:gd name="connsiteX16" fmla="*/ 3662227 w 3898347"/>
              <a:gd name="connsiteY16" fmla="*/ 3807761 h 4275540"/>
              <a:gd name="connsiteX17" fmla="*/ 3659872 w 3898347"/>
              <a:gd name="connsiteY17" fmla="*/ 3805524 h 4275540"/>
              <a:gd name="connsiteX18" fmla="*/ 3643454 w 3898347"/>
              <a:gd name="connsiteY18" fmla="*/ 3794831 h 4275540"/>
              <a:gd name="connsiteX19" fmla="*/ 3624789 w 3898347"/>
              <a:gd name="connsiteY19" fmla="*/ 3803185 h 4275540"/>
              <a:gd name="connsiteX20" fmla="*/ 3602327 w 3898347"/>
              <a:gd name="connsiteY20" fmla="*/ 3794616 h 4275540"/>
              <a:gd name="connsiteX21" fmla="*/ 3596645 w 3898347"/>
              <a:gd name="connsiteY21" fmla="*/ 3797108 h 4275540"/>
              <a:gd name="connsiteX22" fmla="*/ 3574144 w 3898347"/>
              <a:gd name="connsiteY22" fmla="*/ 3795108 h 4275540"/>
              <a:gd name="connsiteX23" fmla="*/ 3562310 w 3898347"/>
              <a:gd name="connsiteY23" fmla="*/ 3787534 h 4275540"/>
              <a:gd name="connsiteX24" fmla="*/ 3551635 w 3898347"/>
              <a:gd name="connsiteY24" fmla="*/ 3797705 h 4275540"/>
              <a:gd name="connsiteX25" fmla="*/ 3550175 w 3898347"/>
              <a:gd name="connsiteY25" fmla="*/ 3803199 h 4275540"/>
              <a:gd name="connsiteX26" fmla="*/ 3542668 w 3898347"/>
              <a:gd name="connsiteY26" fmla="*/ 3803283 h 4275540"/>
              <a:gd name="connsiteX27" fmla="*/ 3533033 w 3898347"/>
              <a:gd name="connsiteY27" fmla="*/ 3799071 h 4275540"/>
              <a:gd name="connsiteX28" fmla="*/ 3521726 w 3898347"/>
              <a:gd name="connsiteY28" fmla="*/ 3804691 h 4275540"/>
              <a:gd name="connsiteX29" fmla="*/ 3520080 w 3898347"/>
              <a:gd name="connsiteY29" fmla="*/ 3805210 h 4275540"/>
              <a:gd name="connsiteX30" fmla="*/ 3508491 w 3898347"/>
              <a:gd name="connsiteY30" fmla="*/ 3797398 h 4275540"/>
              <a:gd name="connsiteX31" fmla="*/ 3503787 w 3898347"/>
              <a:gd name="connsiteY31" fmla="*/ 3797787 h 4275540"/>
              <a:gd name="connsiteX32" fmla="*/ 3492165 w 3898347"/>
              <a:gd name="connsiteY32" fmla="*/ 3799887 h 4275540"/>
              <a:gd name="connsiteX33" fmla="*/ 3472233 w 3898347"/>
              <a:gd name="connsiteY33" fmla="*/ 3805682 h 4275540"/>
              <a:gd name="connsiteX34" fmla="*/ 3465921 w 3898347"/>
              <a:gd name="connsiteY34" fmla="*/ 3805814 h 4275540"/>
              <a:gd name="connsiteX35" fmla="*/ 3455541 w 3898347"/>
              <a:gd name="connsiteY35" fmla="*/ 3815505 h 4275540"/>
              <a:gd name="connsiteX36" fmla="*/ 3429027 w 3898347"/>
              <a:gd name="connsiteY36" fmla="*/ 3816906 h 4275540"/>
              <a:gd name="connsiteX37" fmla="*/ 3369507 w 3898347"/>
              <a:gd name="connsiteY37" fmla="*/ 3825563 h 4275540"/>
              <a:gd name="connsiteX38" fmla="*/ 3324491 w 3898347"/>
              <a:gd name="connsiteY38" fmla="*/ 3832006 h 4275540"/>
              <a:gd name="connsiteX39" fmla="*/ 3244235 w 3898347"/>
              <a:gd name="connsiteY39" fmla="*/ 3834376 h 4275540"/>
              <a:gd name="connsiteX40" fmla="*/ 3226507 w 3898347"/>
              <a:gd name="connsiteY40" fmla="*/ 3820131 h 4275540"/>
              <a:gd name="connsiteX41" fmla="*/ 3191688 w 3898347"/>
              <a:gd name="connsiteY41" fmla="*/ 3837359 h 4275540"/>
              <a:gd name="connsiteX42" fmla="*/ 3185553 w 3898347"/>
              <a:gd name="connsiteY42" fmla="*/ 3859030 h 4275540"/>
              <a:gd name="connsiteX43" fmla="*/ 3137926 w 3898347"/>
              <a:gd name="connsiteY43" fmla="*/ 3867782 h 4275540"/>
              <a:gd name="connsiteX44" fmla="*/ 3090188 w 3898347"/>
              <a:gd name="connsiteY44" fmla="*/ 3855036 h 4275540"/>
              <a:gd name="connsiteX45" fmla="*/ 3031422 w 3898347"/>
              <a:gd name="connsiteY45" fmla="*/ 3858298 h 4275540"/>
              <a:gd name="connsiteX46" fmla="*/ 2996288 w 3898347"/>
              <a:gd name="connsiteY46" fmla="*/ 3860020 h 4275540"/>
              <a:gd name="connsiteX47" fmla="*/ 2901661 w 3898347"/>
              <a:gd name="connsiteY47" fmla="*/ 3882243 h 4275540"/>
              <a:gd name="connsiteX48" fmla="*/ 2782141 w 3898347"/>
              <a:gd name="connsiteY48" fmla="*/ 3932983 h 4275540"/>
              <a:gd name="connsiteX49" fmla="*/ 2749597 w 3898347"/>
              <a:gd name="connsiteY49" fmla="*/ 3956746 h 4275540"/>
              <a:gd name="connsiteX50" fmla="*/ 2730493 w 3898347"/>
              <a:gd name="connsiteY50" fmla="*/ 3955236 h 4275540"/>
              <a:gd name="connsiteX51" fmla="*/ 2707507 w 3898347"/>
              <a:gd name="connsiteY51" fmla="*/ 3947771 h 4275540"/>
              <a:gd name="connsiteX52" fmla="*/ 2701937 w 3898347"/>
              <a:gd name="connsiteY52" fmla="*/ 3950565 h 4275540"/>
              <a:gd name="connsiteX53" fmla="*/ 2679435 w 3898347"/>
              <a:gd name="connsiteY53" fmla="*/ 3949768 h 4275540"/>
              <a:gd name="connsiteX54" fmla="*/ 2667352 w 3898347"/>
              <a:gd name="connsiteY54" fmla="*/ 3942821 h 4275540"/>
              <a:gd name="connsiteX55" fmla="*/ 2657096 w 3898347"/>
              <a:gd name="connsiteY55" fmla="*/ 3953571 h 4275540"/>
              <a:gd name="connsiteX56" fmla="*/ 2655161 w 3898347"/>
              <a:gd name="connsiteY56" fmla="*/ 3962216 h 4275540"/>
              <a:gd name="connsiteX57" fmla="*/ 2638604 w 3898347"/>
              <a:gd name="connsiteY57" fmla="*/ 3955936 h 4275540"/>
              <a:gd name="connsiteX58" fmla="*/ 2626185 w 3898347"/>
              <a:gd name="connsiteY58" fmla="*/ 3962937 h 4275540"/>
              <a:gd name="connsiteX59" fmla="*/ 2614077 w 3898347"/>
              <a:gd name="connsiteY59" fmla="*/ 3955576 h 4275540"/>
              <a:gd name="connsiteX60" fmla="*/ 2609403 w 3898347"/>
              <a:gd name="connsiteY60" fmla="*/ 3956215 h 4275540"/>
              <a:gd name="connsiteX61" fmla="*/ 2597896 w 3898347"/>
              <a:gd name="connsiteY61" fmla="*/ 3958939 h 4275540"/>
              <a:gd name="connsiteX62" fmla="*/ 2578251 w 3898347"/>
              <a:gd name="connsiteY62" fmla="*/ 3965812 h 4275540"/>
              <a:gd name="connsiteX63" fmla="*/ 2571961 w 3898347"/>
              <a:gd name="connsiteY63" fmla="*/ 3966278 h 4275540"/>
              <a:gd name="connsiteX64" fmla="*/ 2559399 w 3898347"/>
              <a:gd name="connsiteY64" fmla="*/ 3979193 h 4275540"/>
              <a:gd name="connsiteX65" fmla="*/ 2533560 w 3898347"/>
              <a:gd name="connsiteY65" fmla="*/ 3988160 h 4275540"/>
              <a:gd name="connsiteX66" fmla="*/ 2515299 w 3898347"/>
              <a:gd name="connsiteY66" fmla="*/ 4016867 h 4275540"/>
              <a:gd name="connsiteX67" fmla="*/ 2513423 w 3898347"/>
              <a:gd name="connsiteY67" fmla="*/ 4018759 h 4275540"/>
              <a:gd name="connsiteX68" fmla="*/ 2482991 w 3898347"/>
              <a:gd name="connsiteY68" fmla="*/ 4012935 h 4275540"/>
              <a:gd name="connsiteX69" fmla="*/ 2446940 w 3898347"/>
              <a:gd name="connsiteY69" fmla="*/ 4021172 h 4275540"/>
              <a:gd name="connsiteX70" fmla="*/ 2404883 w 3898347"/>
              <a:gd name="connsiteY70" fmla="*/ 4024808 h 4275540"/>
              <a:gd name="connsiteX71" fmla="*/ 2373894 w 3898347"/>
              <a:gd name="connsiteY71" fmla="*/ 4023827 h 4275540"/>
              <a:gd name="connsiteX72" fmla="*/ 2297080 w 3898347"/>
              <a:gd name="connsiteY72" fmla="*/ 4040841 h 4275540"/>
              <a:gd name="connsiteX73" fmla="*/ 2170615 w 3898347"/>
              <a:gd name="connsiteY73" fmla="*/ 4077196 h 4275540"/>
              <a:gd name="connsiteX74" fmla="*/ 2143580 w 3898347"/>
              <a:gd name="connsiteY74" fmla="*/ 4083102 h 4275540"/>
              <a:gd name="connsiteX75" fmla="*/ 2119893 w 3898347"/>
              <a:gd name="connsiteY75" fmla="*/ 4080874 h 4275540"/>
              <a:gd name="connsiteX76" fmla="*/ 2114008 w 3898347"/>
              <a:gd name="connsiteY76" fmla="*/ 4073996 h 4275540"/>
              <a:gd name="connsiteX77" fmla="*/ 2099067 w 3898347"/>
              <a:gd name="connsiteY77" fmla="*/ 4076068 h 4275540"/>
              <a:gd name="connsiteX78" fmla="*/ 2095000 w 3898347"/>
              <a:gd name="connsiteY78" fmla="*/ 4075096 h 4275540"/>
              <a:gd name="connsiteX79" fmla="*/ 2071767 w 3898347"/>
              <a:gd name="connsiteY79" fmla="*/ 4071044 h 4275540"/>
              <a:gd name="connsiteX80" fmla="*/ 2024486 w 3898347"/>
              <a:gd name="connsiteY80" fmla="*/ 4100276 h 4275540"/>
              <a:gd name="connsiteX81" fmla="*/ 1964411 w 3898347"/>
              <a:gd name="connsiteY81" fmla="*/ 4105069 h 4275540"/>
              <a:gd name="connsiteX82" fmla="*/ 1739945 w 3898347"/>
              <a:gd name="connsiteY82" fmla="*/ 4171795 h 4275540"/>
              <a:gd name="connsiteX83" fmla="*/ 1610556 w 3898347"/>
              <a:gd name="connsiteY83" fmla="*/ 4167701 h 4275540"/>
              <a:gd name="connsiteX84" fmla="*/ 1553623 w 3898347"/>
              <a:gd name="connsiteY84" fmla="*/ 4236045 h 4275540"/>
              <a:gd name="connsiteX85" fmla="*/ 1548640 w 3898347"/>
              <a:gd name="connsiteY85" fmla="*/ 4238297 h 4275540"/>
              <a:gd name="connsiteX86" fmla="*/ 1530136 w 3898347"/>
              <a:gd name="connsiteY86" fmla="*/ 4227121 h 4275540"/>
              <a:gd name="connsiteX87" fmla="*/ 1508787 w 3898347"/>
              <a:gd name="connsiteY87" fmla="*/ 4234213 h 4275540"/>
              <a:gd name="connsiteX88" fmla="*/ 1488914 w 3898347"/>
              <a:gd name="connsiteY88" fmla="*/ 4241772 h 4275540"/>
              <a:gd name="connsiteX89" fmla="*/ 1488999 w 3898347"/>
              <a:gd name="connsiteY89" fmla="*/ 4251186 h 4275540"/>
              <a:gd name="connsiteX90" fmla="*/ 1475364 w 3898347"/>
              <a:gd name="connsiteY90" fmla="*/ 4248364 h 4275540"/>
              <a:gd name="connsiteX91" fmla="*/ 1457275 w 3898347"/>
              <a:gd name="connsiteY91" fmla="*/ 4252863 h 4275540"/>
              <a:gd name="connsiteX92" fmla="*/ 1448085 w 3898347"/>
              <a:gd name="connsiteY92" fmla="*/ 4248391 h 4275540"/>
              <a:gd name="connsiteX93" fmla="*/ 1315306 w 3898347"/>
              <a:gd name="connsiteY93" fmla="*/ 4237004 h 4275540"/>
              <a:gd name="connsiteX94" fmla="*/ 1272434 w 3898347"/>
              <a:gd name="connsiteY94" fmla="*/ 4244958 h 4275540"/>
              <a:gd name="connsiteX95" fmla="*/ 1231567 w 3898347"/>
              <a:gd name="connsiteY95" fmla="*/ 4219356 h 4275540"/>
              <a:gd name="connsiteX96" fmla="*/ 1216643 w 3898347"/>
              <a:gd name="connsiteY96" fmla="*/ 4229828 h 4275540"/>
              <a:gd name="connsiteX97" fmla="*/ 1214101 w 3898347"/>
              <a:gd name="connsiteY97" fmla="*/ 4231991 h 4275540"/>
              <a:gd name="connsiteX98" fmla="*/ 1203193 w 3898347"/>
              <a:gd name="connsiteY98" fmla="*/ 4232867 h 4275540"/>
              <a:gd name="connsiteX99" fmla="*/ 1201049 w 3898347"/>
              <a:gd name="connsiteY99" fmla="*/ 4242842 h 4275540"/>
              <a:gd name="connsiteX100" fmla="*/ 1185298 w 3898347"/>
              <a:gd name="connsiteY100" fmla="*/ 4251133 h 4275540"/>
              <a:gd name="connsiteX101" fmla="*/ 1164955 w 3898347"/>
              <a:gd name="connsiteY101" fmla="*/ 4250027 h 4275540"/>
              <a:gd name="connsiteX102" fmla="*/ 1067357 w 3898347"/>
              <a:gd name="connsiteY102" fmla="*/ 4233908 h 4275540"/>
              <a:gd name="connsiteX103" fmla="*/ 1009492 w 3898347"/>
              <a:gd name="connsiteY103" fmla="*/ 4230455 h 4275540"/>
              <a:gd name="connsiteX104" fmla="*/ 988345 w 3898347"/>
              <a:gd name="connsiteY104" fmla="*/ 4238880 h 4275540"/>
              <a:gd name="connsiteX105" fmla="*/ 958251 w 3898347"/>
              <a:gd name="connsiteY105" fmla="*/ 4244100 h 4275540"/>
              <a:gd name="connsiteX106" fmla="*/ 905785 w 3898347"/>
              <a:gd name="connsiteY106" fmla="*/ 4260845 h 4275540"/>
              <a:gd name="connsiteX107" fmla="*/ 834176 w 3898347"/>
              <a:gd name="connsiteY107" fmla="*/ 4270241 h 4275540"/>
              <a:gd name="connsiteX108" fmla="*/ 778474 w 3898347"/>
              <a:gd name="connsiteY108" fmla="*/ 4235526 h 4275540"/>
              <a:gd name="connsiteX109" fmla="*/ 774418 w 3898347"/>
              <a:gd name="connsiteY109" fmla="*/ 4242583 h 4275540"/>
              <a:gd name="connsiteX110" fmla="*/ 737705 w 3898347"/>
              <a:gd name="connsiteY110" fmla="*/ 4238891 h 4275540"/>
              <a:gd name="connsiteX111" fmla="*/ 605027 w 3898347"/>
              <a:gd name="connsiteY111" fmla="*/ 4175863 h 4275540"/>
              <a:gd name="connsiteX112" fmla="*/ 533391 w 3898347"/>
              <a:gd name="connsiteY112" fmla="*/ 4170035 h 4275540"/>
              <a:gd name="connsiteX113" fmla="*/ 508621 w 3898347"/>
              <a:gd name="connsiteY113" fmla="*/ 4176044 h 4275540"/>
              <a:gd name="connsiteX114" fmla="*/ 467082 w 3898347"/>
              <a:gd name="connsiteY114" fmla="*/ 4185616 h 4275540"/>
              <a:gd name="connsiteX115" fmla="*/ 437646 w 3898347"/>
              <a:gd name="connsiteY115" fmla="*/ 4212658 h 4275540"/>
              <a:gd name="connsiteX116" fmla="*/ 402271 w 3898347"/>
              <a:gd name="connsiteY116" fmla="*/ 4212774 h 4275540"/>
              <a:gd name="connsiteX117" fmla="*/ 391968 w 3898347"/>
              <a:gd name="connsiteY117" fmla="*/ 4187073 h 4275540"/>
              <a:gd name="connsiteX118" fmla="*/ 354806 w 3898347"/>
              <a:gd name="connsiteY118" fmla="*/ 4195545 h 4275540"/>
              <a:gd name="connsiteX119" fmla="*/ 298662 w 3898347"/>
              <a:gd name="connsiteY119" fmla="*/ 4211227 h 4275540"/>
              <a:gd name="connsiteX120" fmla="*/ 265740 w 3898347"/>
              <a:gd name="connsiteY120" fmla="*/ 4213623 h 4275540"/>
              <a:gd name="connsiteX121" fmla="*/ 176403 w 3898347"/>
              <a:gd name="connsiteY121" fmla="*/ 4227393 h 4275540"/>
              <a:gd name="connsiteX122" fmla="*/ 82528 w 3898347"/>
              <a:gd name="connsiteY122" fmla="*/ 4275540 h 4275540"/>
              <a:gd name="connsiteX123" fmla="*/ 19464 w 3898347"/>
              <a:gd name="connsiteY123" fmla="*/ 4256103 h 4275540"/>
              <a:gd name="connsiteX124" fmla="*/ 0 w 3898347"/>
              <a:gd name="connsiteY124" fmla="*/ 4221939 h 4275540"/>
              <a:gd name="connsiteX125" fmla="*/ 0 w 3898347"/>
              <a:gd name="connsiteY125" fmla="*/ 15850 h 4275540"/>
              <a:gd name="connsiteX126" fmla="*/ 3898347 w 3898347"/>
              <a:gd name="connsiteY126"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50175 w 3898347"/>
              <a:gd name="connsiteY24" fmla="*/ 3803199 h 4275540"/>
              <a:gd name="connsiteX25" fmla="*/ 3542668 w 3898347"/>
              <a:gd name="connsiteY25" fmla="*/ 3803283 h 4275540"/>
              <a:gd name="connsiteX26" fmla="*/ 3533033 w 3898347"/>
              <a:gd name="connsiteY26" fmla="*/ 3799071 h 4275540"/>
              <a:gd name="connsiteX27" fmla="*/ 3521726 w 3898347"/>
              <a:gd name="connsiteY27" fmla="*/ 3804691 h 4275540"/>
              <a:gd name="connsiteX28" fmla="*/ 3520080 w 3898347"/>
              <a:gd name="connsiteY28" fmla="*/ 3805210 h 4275540"/>
              <a:gd name="connsiteX29" fmla="*/ 3508491 w 3898347"/>
              <a:gd name="connsiteY29" fmla="*/ 3797398 h 4275540"/>
              <a:gd name="connsiteX30" fmla="*/ 3503787 w 3898347"/>
              <a:gd name="connsiteY30" fmla="*/ 3797787 h 4275540"/>
              <a:gd name="connsiteX31" fmla="*/ 3492165 w 3898347"/>
              <a:gd name="connsiteY31" fmla="*/ 3799887 h 4275540"/>
              <a:gd name="connsiteX32" fmla="*/ 3472233 w 3898347"/>
              <a:gd name="connsiteY32" fmla="*/ 3805682 h 4275540"/>
              <a:gd name="connsiteX33" fmla="*/ 3465921 w 3898347"/>
              <a:gd name="connsiteY33" fmla="*/ 3805814 h 4275540"/>
              <a:gd name="connsiteX34" fmla="*/ 3455541 w 3898347"/>
              <a:gd name="connsiteY34" fmla="*/ 3815505 h 4275540"/>
              <a:gd name="connsiteX35" fmla="*/ 3429027 w 3898347"/>
              <a:gd name="connsiteY35" fmla="*/ 3816906 h 4275540"/>
              <a:gd name="connsiteX36" fmla="*/ 3369507 w 3898347"/>
              <a:gd name="connsiteY36" fmla="*/ 3825563 h 4275540"/>
              <a:gd name="connsiteX37" fmla="*/ 3324491 w 3898347"/>
              <a:gd name="connsiteY37" fmla="*/ 3832006 h 4275540"/>
              <a:gd name="connsiteX38" fmla="*/ 3244235 w 3898347"/>
              <a:gd name="connsiteY38" fmla="*/ 3834376 h 4275540"/>
              <a:gd name="connsiteX39" fmla="*/ 3226507 w 3898347"/>
              <a:gd name="connsiteY39" fmla="*/ 3820131 h 4275540"/>
              <a:gd name="connsiteX40" fmla="*/ 3191688 w 3898347"/>
              <a:gd name="connsiteY40" fmla="*/ 3837359 h 4275540"/>
              <a:gd name="connsiteX41" fmla="*/ 3185553 w 3898347"/>
              <a:gd name="connsiteY41" fmla="*/ 3859030 h 4275540"/>
              <a:gd name="connsiteX42" fmla="*/ 3137926 w 3898347"/>
              <a:gd name="connsiteY42" fmla="*/ 3867782 h 4275540"/>
              <a:gd name="connsiteX43" fmla="*/ 3090188 w 3898347"/>
              <a:gd name="connsiteY43" fmla="*/ 3855036 h 4275540"/>
              <a:gd name="connsiteX44" fmla="*/ 3031422 w 3898347"/>
              <a:gd name="connsiteY44" fmla="*/ 3858298 h 4275540"/>
              <a:gd name="connsiteX45" fmla="*/ 2996288 w 3898347"/>
              <a:gd name="connsiteY45" fmla="*/ 3860020 h 4275540"/>
              <a:gd name="connsiteX46" fmla="*/ 2901661 w 3898347"/>
              <a:gd name="connsiteY46" fmla="*/ 3882243 h 4275540"/>
              <a:gd name="connsiteX47" fmla="*/ 2782141 w 3898347"/>
              <a:gd name="connsiteY47" fmla="*/ 3932983 h 4275540"/>
              <a:gd name="connsiteX48" fmla="*/ 2749597 w 3898347"/>
              <a:gd name="connsiteY48" fmla="*/ 3956746 h 4275540"/>
              <a:gd name="connsiteX49" fmla="*/ 2730493 w 3898347"/>
              <a:gd name="connsiteY49" fmla="*/ 3955236 h 4275540"/>
              <a:gd name="connsiteX50" fmla="*/ 2707507 w 3898347"/>
              <a:gd name="connsiteY50" fmla="*/ 3947771 h 4275540"/>
              <a:gd name="connsiteX51" fmla="*/ 2701937 w 3898347"/>
              <a:gd name="connsiteY51" fmla="*/ 3950565 h 4275540"/>
              <a:gd name="connsiteX52" fmla="*/ 2679435 w 3898347"/>
              <a:gd name="connsiteY52" fmla="*/ 3949768 h 4275540"/>
              <a:gd name="connsiteX53" fmla="*/ 2667352 w 3898347"/>
              <a:gd name="connsiteY53" fmla="*/ 3942821 h 4275540"/>
              <a:gd name="connsiteX54" fmla="*/ 2657096 w 3898347"/>
              <a:gd name="connsiteY54" fmla="*/ 3953571 h 4275540"/>
              <a:gd name="connsiteX55" fmla="*/ 2655161 w 3898347"/>
              <a:gd name="connsiteY55" fmla="*/ 3962216 h 4275540"/>
              <a:gd name="connsiteX56" fmla="*/ 2638604 w 3898347"/>
              <a:gd name="connsiteY56" fmla="*/ 3955936 h 4275540"/>
              <a:gd name="connsiteX57" fmla="*/ 2626185 w 3898347"/>
              <a:gd name="connsiteY57" fmla="*/ 3962937 h 4275540"/>
              <a:gd name="connsiteX58" fmla="*/ 2614077 w 3898347"/>
              <a:gd name="connsiteY58" fmla="*/ 3955576 h 4275540"/>
              <a:gd name="connsiteX59" fmla="*/ 2609403 w 3898347"/>
              <a:gd name="connsiteY59" fmla="*/ 3956215 h 4275540"/>
              <a:gd name="connsiteX60" fmla="*/ 2597896 w 3898347"/>
              <a:gd name="connsiteY60" fmla="*/ 3958939 h 4275540"/>
              <a:gd name="connsiteX61" fmla="*/ 2578251 w 3898347"/>
              <a:gd name="connsiteY61" fmla="*/ 3965812 h 4275540"/>
              <a:gd name="connsiteX62" fmla="*/ 2571961 w 3898347"/>
              <a:gd name="connsiteY62" fmla="*/ 3966278 h 4275540"/>
              <a:gd name="connsiteX63" fmla="*/ 2559399 w 3898347"/>
              <a:gd name="connsiteY63" fmla="*/ 3979193 h 4275540"/>
              <a:gd name="connsiteX64" fmla="*/ 2533560 w 3898347"/>
              <a:gd name="connsiteY64" fmla="*/ 3988160 h 4275540"/>
              <a:gd name="connsiteX65" fmla="*/ 2515299 w 3898347"/>
              <a:gd name="connsiteY65" fmla="*/ 4016867 h 4275540"/>
              <a:gd name="connsiteX66" fmla="*/ 2513423 w 3898347"/>
              <a:gd name="connsiteY66" fmla="*/ 4018759 h 4275540"/>
              <a:gd name="connsiteX67" fmla="*/ 2482991 w 3898347"/>
              <a:gd name="connsiteY67" fmla="*/ 4012935 h 4275540"/>
              <a:gd name="connsiteX68" fmla="*/ 2446940 w 3898347"/>
              <a:gd name="connsiteY68" fmla="*/ 4021172 h 4275540"/>
              <a:gd name="connsiteX69" fmla="*/ 2404883 w 3898347"/>
              <a:gd name="connsiteY69" fmla="*/ 4024808 h 4275540"/>
              <a:gd name="connsiteX70" fmla="*/ 2373894 w 3898347"/>
              <a:gd name="connsiteY70" fmla="*/ 4023827 h 4275540"/>
              <a:gd name="connsiteX71" fmla="*/ 2297080 w 3898347"/>
              <a:gd name="connsiteY71" fmla="*/ 4040841 h 4275540"/>
              <a:gd name="connsiteX72" fmla="*/ 2170615 w 3898347"/>
              <a:gd name="connsiteY72" fmla="*/ 4077196 h 4275540"/>
              <a:gd name="connsiteX73" fmla="*/ 2143580 w 3898347"/>
              <a:gd name="connsiteY73" fmla="*/ 4083102 h 4275540"/>
              <a:gd name="connsiteX74" fmla="*/ 2119893 w 3898347"/>
              <a:gd name="connsiteY74" fmla="*/ 4080874 h 4275540"/>
              <a:gd name="connsiteX75" fmla="*/ 2114008 w 3898347"/>
              <a:gd name="connsiteY75" fmla="*/ 4073996 h 4275540"/>
              <a:gd name="connsiteX76" fmla="*/ 2099067 w 3898347"/>
              <a:gd name="connsiteY76" fmla="*/ 4076068 h 4275540"/>
              <a:gd name="connsiteX77" fmla="*/ 2095000 w 3898347"/>
              <a:gd name="connsiteY77" fmla="*/ 4075096 h 4275540"/>
              <a:gd name="connsiteX78" fmla="*/ 2071767 w 3898347"/>
              <a:gd name="connsiteY78" fmla="*/ 4071044 h 4275540"/>
              <a:gd name="connsiteX79" fmla="*/ 2024486 w 3898347"/>
              <a:gd name="connsiteY79" fmla="*/ 4100276 h 4275540"/>
              <a:gd name="connsiteX80" fmla="*/ 1964411 w 3898347"/>
              <a:gd name="connsiteY80" fmla="*/ 4105069 h 4275540"/>
              <a:gd name="connsiteX81" fmla="*/ 1739945 w 3898347"/>
              <a:gd name="connsiteY81" fmla="*/ 4171795 h 4275540"/>
              <a:gd name="connsiteX82" fmla="*/ 1610556 w 3898347"/>
              <a:gd name="connsiteY82" fmla="*/ 4167701 h 4275540"/>
              <a:gd name="connsiteX83" fmla="*/ 1553623 w 3898347"/>
              <a:gd name="connsiteY83" fmla="*/ 4236045 h 4275540"/>
              <a:gd name="connsiteX84" fmla="*/ 1548640 w 3898347"/>
              <a:gd name="connsiteY84" fmla="*/ 4238297 h 4275540"/>
              <a:gd name="connsiteX85" fmla="*/ 1530136 w 3898347"/>
              <a:gd name="connsiteY85" fmla="*/ 4227121 h 4275540"/>
              <a:gd name="connsiteX86" fmla="*/ 1508787 w 3898347"/>
              <a:gd name="connsiteY86" fmla="*/ 4234213 h 4275540"/>
              <a:gd name="connsiteX87" fmla="*/ 1488914 w 3898347"/>
              <a:gd name="connsiteY87" fmla="*/ 4241772 h 4275540"/>
              <a:gd name="connsiteX88" fmla="*/ 1488999 w 3898347"/>
              <a:gd name="connsiteY88" fmla="*/ 4251186 h 4275540"/>
              <a:gd name="connsiteX89" fmla="*/ 1475364 w 3898347"/>
              <a:gd name="connsiteY89" fmla="*/ 4248364 h 4275540"/>
              <a:gd name="connsiteX90" fmla="*/ 1457275 w 3898347"/>
              <a:gd name="connsiteY90" fmla="*/ 4252863 h 4275540"/>
              <a:gd name="connsiteX91" fmla="*/ 1448085 w 3898347"/>
              <a:gd name="connsiteY91" fmla="*/ 4248391 h 4275540"/>
              <a:gd name="connsiteX92" fmla="*/ 1315306 w 3898347"/>
              <a:gd name="connsiteY92" fmla="*/ 4237004 h 4275540"/>
              <a:gd name="connsiteX93" fmla="*/ 1272434 w 3898347"/>
              <a:gd name="connsiteY93" fmla="*/ 4244958 h 4275540"/>
              <a:gd name="connsiteX94" fmla="*/ 1231567 w 3898347"/>
              <a:gd name="connsiteY94" fmla="*/ 4219356 h 4275540"/>
              <a:gd name="connsiteX95" fmla="*/ 1216643 w 3898347"/>
              <a:gd name="connsiteY95" fmla="*/ 4229828 h 4275540"/>
              <a:gd name="connsiteX96" fmla="*/ 1214101 w 3898347"/>
              <a:gd name="connsiteY96" fmla="*/ 4231991 h 4275540"/>
              <a:gd name="connsiteX97" fmla="*/ 1203193 w 3898347"/>
              <a:gd name="connsiteY97" fmla="*/ 4232867 h 4275540"/>
              <a:gd name="connsiteX98" fmla="*/ 1201049 w 3898347"/>
              <a:gd name="connsiteY98" fmla="*/ 4242842 h 4275540"/>
              <a:gd name="connsiteX99" fmla="*/ 1185298 w 3898347"/>
              <a:gd name="connsiteY99" fmla="*/ 4251133 h 4275540"/>
              <a:gd name="connsiteX100" fmla="*/ 1164955 w 3898347"/>
              <a:gd name="connsiteY100" fmla="*/ 4250027 h 4275540"/>
              <a:gd name="connsiteX101" fmla="*/ 1067357 w 3898347"/>
              <a:gd name="connsiteY101" fmla="*/ 4233908 h 4275540"/>
              <a:gd name="connsiteX102" fmla="*/ 1009492 w 3898347"/>
              <a:gd name="connsiteY102" fmla="*/ 4230455 h 4275540"/>
              <a:gd name="connsiteX103" fmla="*/ 988345 w 3898347"/>
              <a:gd name="connsiteY103" fmla="*/ 4238880 h 4275540"/>
              <a:gd name="connsiteX104" fmla="*/ 958251 w 3898347"/>
              <a:gd name="connsiteY104" fmla="*/ 4244100 h 4275540"/>
              <a:gd name="connsiteX105" fmla="*/ 905785 w 3898347"/>
              <a:gd name="connsiteY105" fmla="*/ 4260845 h 4275540"/>
              <a:gd name="connsiteX106" fmla="*/ 834176 w 3898347"/>
              <a:gd name="connsiteY106" fmla="*/ 4270241 h 4275540"/>
              <a:gd name="connsiteX107" fmla="*/ 778474 w 3898347"/>
              <a:gd name="connsiteY107" fmla="*/ 4235526 h 4275540"/>
              <a:gd name="connsiteX108" fmla="*/ 774418 w 3898347"/>
              <a:gd name="connsiteY108" fmla="*/ 4242583 h 4275540"/>
              <a:gd name="connsiteX109" fmla="*/ 737705 w 3898347"/>
              <a:gd name="connsiteY109" fmla="*/ 4238891 h 4275540"/>
              <a:gd name="connsiteX110" fmla="*/ 605027 w 3898347"/>
              <a:gd name="connsiteY110" fmla="*/ 4175863 h 4275540"/>
              <a:gd name="connsiteX111" fmla="*/ 533391 w 3898347"/>
              <a:gd name="connsiteY111" fmla="*/ 4170035 h 4275540"/>
              <a:gd name="connsiteX112" fmla="*/ 508621 w 3898347"/>
              <a:gd name="connsiteY112" fmla="*/ 4176044 h 4275540"/>
              <a:gd name="connsiteX113" fmla="*/ 467082 w 3898347"/>
              <a:gd name="connsiteY113" fmla="*/ 4185616 h 4275540"/>
              <a:gd name="connsiteX114" fmla="*/ 437646 w 3898347"/>
              <a:gd name="connsiteY114" fmla="*/ 4212658 h 4275540"/>
              <a:gd name="connsiteX115" fmla="*/ 402271 w 3898347"/>
              <a:gd name="connsiteY115" fmla="*/ 4212774 h 4275540"/>
              <a:gd name="connsiteX116" fmla="*/ 391968 w 3898347"/>
              <a:gd name="connsiteY116" fmla="*/ 4187073 h 4275540"/>
              <a:gd name="connsiteX117" fmla="*/ 354806 w 3898347"/>
              <a:gd name="connsiteY117" fmla="*/ 4195545 h 4275540"/>
              <a:gd name="connsiteX118" fmla="*/ 298662 w 3898347"/>
              <a:gd name="connsiteY118" fmla="*/ 4211227 h 4275540"/>
              <a:gd name="connsiteX119" fmla="*/ 265740 w 3898347"/>
              <a:gd name="connsiteY119" fmla="*/ 4213623 h 4275540"/>
              <a:gd name="connsiteX120" fmla="*/ 176403 w 3898347"/>
              <a:gd name="connsiteY120" fmla="*/ 4227393 h 4275540"/>
              <a:gd name="connsiteX121" fmla="*/ 82528 w 3898347"/>
              <a:gd name="connsiteY121" fmla="*/ 4275540 h 4275540"/>
              <a:gd name="connsiteX122" fmla="*/ 19464 w 3898347"/>
              <a:gd name="connsiteY122" fmla="*/ 4256103 h 4275540"/>
              <a:gd name="connsiteX123" fmla="*/ 0 w 3898347"/>
              <a:gd name="connsiteY123" fmla="*/ 4221939 h 4275540"/>
              <a:gd name="connsiteX124" fmla="*/ 0 w 3898347"/>
              <a:gd name="connsiteY124" fmla="*/ 15850 h 4275540"/>
              <a:gd name="connsiteX125" fmla="*/ 3898347 w 3898347"/>
              <a:gd name="connsiteY125"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137926 w 3898347"/>
              <a:gd name="connsiteY41" fmla="*/ 3867782 h 4275540"/>
              <a:gd name="connsiteX42" fmla="*/ 3090188 w 3898347"/>
              <a:gd name="connsiteY42" fmla="*/ 3855036 h 4275540"/>
              <a:gd name="connsiteX43" fmla="*/ 3031422 w 3898347"/>
              <a:gd name="connsiteY43" fmla="*/ 3858298 h 4275540"/>
              <a:gd name="connsiteX44" fmla="*/ 2996288 w 3898347"/>
              <a:gd name="connsiteY44" fmla="*/ 3860020 h 4275540"/>
              <a:gd name="connsiteX45" fmla="*/ 2901661 w 3898347"/>
              <a:gd name="connsiteY45" fmla="*/ 3882243 h 4275540"/>
              <a:gd name="connsiteX46" fmla="*/ 2782141 w 3898347"/>
              <a:gd name="connsiteY46" fmla="*/ 3932983 h 4275540"/>
              <a:gd name="connsiteX47" fmla="*/ 2749597 w 3898347"/>
              <a:gd name="connsiteY47" fmla="*/ 3956746 h 4275540"/>
              <a:gd name="connsiteX48" fmla="*/ 2730493 w 3898347"/>
              <a:gd name="connsiteY48" fmla="*/ 3955236 h 4275540"/>
              <a:gd name="connsiteX49" fmla="*/ 2707507 w 3898347"/>
              <a:gd name="connsiteY49" fmla="*/ 3947771 h 4275540"/>
              <a:gd name="connsiteX50" fmla="*/ 2701937 w 3898347"/>
              <a:gd name="connsiteY50" fmla="*/ 3950565 h 4275540"/>
              <a:gd name="connsiteX51" fmla="*/ 2679435 w 3898347"/>
              <a:gd name="connsiteY51" fmla="*/ 3949768 h 4275540"/>
              <a:gd name="connsiteX52" fmla="*/ 2667352 w 3898347"/>
              <a:gd name="connsiteY52" fmla="*/ 3942821 h 4275540"/>
              <a:gd name="connsiteX53" fmla="*/ 2657096 w 3898347"/>
              <a:gd name="connsiteY53" fmla="*/ 3953571 h 4275540"/>
              <a:gd name="connsiteX54" fmla="*/ 2655161 w 3898347"/>
              <a:gd name="connsiteY54" fmla="*/ 3962216 h 4275540"/>
              <a:gd name="connsiteX55" fmla="*/ 2638604 w 3898347"/>
              <a:gd name="connsiteY55" fmla="*/ 3955936 h 4275540"/>
              <a:gd name="connsiteX56" fmla="*/ 2626185 w 3898347"/>
              <a:gd name="connsiteY56" fmla="*/ 3962937 h 4275540"/>
              <a:gd name="connsiteX57" fmla="*/ 2614077 w 3898347"/>
              <a:gd name="connsiteY57" fmla="*/ 3955576 h 4275540"/>
              <a:gd name="connsiteX58" fmla="*/ 2609403 w 3898347"/>
              <a:gd name="connsiteY58" fmla="*/ 3956215 h 4275540"/>
              <a:gd name="connsiteX59" fmla="*/ 2597896 w 3898347"/>
              <a:gd name="connsiteY59" fmla="*/ 3958939 h 4275540"/>
              <a:gd name="connsiteX60" fmla="*/ 2578251 w 3898347"/>
              <a:gd name="connsiteY60" fmla="*/ 3965812 h 4275540"/>
              <a:gd name="connsiteX61" fmla="*/ 2571961 w 3898347"/>
              <a:gd name="connsiteY61" fmla="*/ 3966278 h 4275540"/>
              <a:gd name="connsiteX62" fmla="*/ 2559399 w 3898347"/>
              <a:gd name="connsiteY62" fmla="*/ 3979193 h 4275540"/>
              <a:gd name="connsiteX63" fmla="*/ 2533560 w 3898347"/>
              <a:gd name="connsiteY63" fmla="*/ 3988160 h 4275540"/>
              <a:gd name="connsiteX64" fmla="*/ 2515299 w 3898347"/>
              <a:gd name="connsiteY64" fmla="*/ 4016867 h 4275540"/>
              <a:gd name="connsiteX65" fmla="*/ 2513423 w 3898347"/>
              <a:gd name="connsiteY65" fmla="*/ 4018759 h 4275540"/>
              <a:gd name="connsiteX66" fmla="*/ 2482991 w 3898347"/>
              <a:gd name="connsiteY66" fmla="*/ 4012935 h 4275540"/>
              <a:gd name="connsiteX67" fmla="*/ 2446940 w 3898347"/>
              <a:gd name="connsiteY67" fmla="*/ 4021172 h 4275540"/>
              <a:gd name="connsiteX68" fmla="*/ 2404883 w 3898347"/>
              <a:gd name="connsiteY68" fmla="*/ 4024808 h 4275540"/>
              <a:gd name="connsiteX69" fmla="*/ 2373894 w 3898347"/>
              <a:gd name="connsiteY69" fmla="*/ 4023827 h 4275540"/>
              <a:gd name="connsiteX70" fmla="*/ 2297080 w 3898347"/>
              <a:gd name="connsiteY70" fmla="*/ 4040841 h 4275540"/>
              <a:gd name="connsiteX71" fmla="*/ 2170615 w 3898347"/>
              <a:gd name="connsiteY71" fmla="*/ 4077196 h 4275540"/>
              <a:gd name="connsiteX72" fmla="*/ 2143580 w 3898347"/>
              <a:gd name="connsiteY72" fmla="*/ 4083102 h 4275540"/>
              <a:gd name="connsiteX73" fmla="*/ 2119893 w 3898347"/>
              <a:gd name="connsiteY73" fmla="*/ 4080874 h 4275540"/>
              <a:gd name="connsiteX74" fmla="*/ 2114008 w 3898347"/>
              <a:gd name="connsiteY74" fmla="*/ 4073996 h 4275540"/>
              <a:gd name="connsiteX75" fmla="*/ 2099067 w 3898347"/>
              <a:gd name="connsiteY75" fmla="*/ 4076068 h 4275540"/>
              <a:gd name="connsiteX76" fmla="*/ 2095000 w 3898347"/>
              <a:gd name="connsiteY76" fmla="*/ 4075096 h 4275540"/>
              <a:gd name="connsiteX77" fmla="*/ 2071767 w 3898347"/>
              <a:gd name="connsiteY77" fmla="*/ 4071044 h 4275540"/>
              <a:gd name="connsiteX78" fmla="*/ 2024486 w 3898347"/>
              <a:gd name="connsiteY78" fmla="*/ 4100276 h 4275540"/>
              <a:gd name="connsiteX79" fmla="*/ 1964411 w 3898347"/>
              <a:gd name="connsiteY79" fmla="*/ 4105069 h 4275540"/>
              <a:gd name="connsiteX80" fmla="*/ 1739945 w 3898347"/>
              <a:gd name="connsiteY80" fmla="*/ 4171795 h 4275540"/>
              <a:gd name="connsiteX81" fmla="*/ 1610556 w 3898347"/>
              <a:gd name="connsiteY81" fmla="*/ 4167701 h 4275540"/>
              <a:gd name="connsiteX82" fmla="*/ 1553623 w 3898347"/>
              <a:gd name="connsiteY82" fmla="*/ 4236045 h 4275540"/>
              <a:gd name="connsiteX83" fmla="*/ 1548640 w 3898347"/>
              <a:gd name="connsiteY83" fmla="*/ 4238297 h 4275540"/>
              <a:gd name="connsiteX84" fmla="*/ 1530136 w 3898347"/>
              <a:gd name="connsiteY84" fmla="*/ 4227121 h 4275540"/>
              <a:gd name="connsiteX85" fmla="*/ 1508787 w 3898347"/>
              <a:gd name="connsiteY85" fmla="*/ 4234213 h 4275540"/>
              <a:gd name="connsiteX86" fmla="*/ 1488914 w 3898347"/>
              <a:gd name="connsiteY86" fmla="*/ 4241772 h 4275540"/>
              <a:gd name="connsiteX87" fmla="*/ 1488999 w 3898347"/>
              <a:gd name="connsiteY87" fmla="*/ 4251186 h 4275540"/>
              <a:gd name="connsiteX88" fmla="*/ 1475364 w 3898347"/>
              <a:gd name="connsiteY88" fmla="*/ 4248364 h 4275540"/>
              <a:gd name="connsiteX89" fmla="*/ 1457275 w 3898347"/>
              <a:gd name="connsiteY89" fmla="*/ 4252863 h 4275540"/>
              <a:gd name="connsiteX90" fmla="*/ 1448085 w 3898347"/>
              <a:gd name="connsiteY90" fmla="*/ 4248391 h 4275540"/>
              <a:gd name="connsiteX91" fmla="*/ 1315306 w 3898347"/>
              <a:gd name="connsiteY91" fmla="*/ 4237004 h 4275540"/>
              <a:gd name="connsiteX92" fmla="*/ 1272434 w 3898347"/>
              <a:gd name="connsiteY92" fmla="*/ 4244958 h 4275540"/>
              <a:gd name="connsiteX93" fmla="*/ 1231567 w 3898347"/>
              <a:gd name="connsiteY93" fmla="*/ 4219356 h 4275540"/>
              <a:gd name="connsiteX94" fmla="*/ 1216643 w 3898347"/>
              <a:gd name="connsiteY94" fmla="*/ 4229828 h 4275540"/>
              <a:gd name="connsiteX95" fmla="*/ 1214101 w 3898347"/>
              <a:gd name="connsiteY95" fmla="*/ 4231991 h 4275540"/>
              <a:gd name="connsiteX96" fmla="*/ 1203193 w 3898347"/>
              <a:gd name="connsiteY96" fmla="*/ 4232867 h 4275540"/>
              <a:gd name="connsiteX97" fmla="*/ 1201049 w 3898347"/>
              <a:gd name="connsiteY97" fmla="*/ 4242842 h 4275540"/>
              <a:gd name="connsiteX98" fmla="*/ 1185298 w 3898347"/>
              <a:gd name="connsiteY98" fmla="*/ 4251133 h 4275540"/>
              <a:gd name="connsiteX99" fmla="*/ 1164955 w 3898347"/>
              <a:gd name="connsiteY99" fmla="*/ 4250027 h 4275540"/>
              <a:gd name="connsiteX100" fmla="*/ 1067357 w 3898347"/>
              <a:gd name="connsiteY100" fmla="*/ 4233908 h 4275540"/>
              <a:gd name="connsiteX101" fmla="*/ 1009492 w 3898347"/>
              <a:gd name="connsiteY101" fmla="*/ 4230455 h 4275540"/>
              <a:gd name="connsiteX102" fmla="*/ 988345 w 3898347"/>
              <a:gd name="connsiteY102" fmla="*/ 4238880 h 4275540"/>
              <a:gd name="connsiteX103" fmla="*/ 958251 w 3898347"/>
              <a:gd name="connsiteY103" fmla="*/ 4244100 h 4275540"/>
              <a:gd name="connsiteX104" fmla="*/ 905785 w 3898347"/>
              <a:gd name="connsiteY104" fmla="*/ 4260845 h 4275540"/>
              <a:gd name="connsiteX105" fmla="*/ 834176 w 3898347"/>
              <a:gd name="connsiteY105" fmla="*/ 4270241 h 4275540"/>
              <a:gd name="connsiteX106" fmla="*/ 778474 w 3898347"/>
              <a:gd name="connsiteY106" fmla="*/ 4235526 h 4275540"/>
              <a:gd name="connsiteX107" fmla="*/ 774418 w 3898347"/>
              <a:gd name="connsiteY107" fmla="*/ 4242583 h 4275540"/>
              <a:gd name="connsiteX108" fmla="*/ 737705 w 3898347"/>
              <a:gd name="connsiteY108" fmla="*/ 4238891 h 4275540"/>
              <a:gd name="connsiteX109" fmla="*/ 605027 w 3898347"/>
              <a:gd name="connsiteY109" fmla="*/ 4175863 h 4275540"/>
              <a:gd name="connsiteX110" fmla="*/ 533391 w 3898347"/>
              <a:gd name="connsiteY110" fmla="*/ 4170035 h 4275540"/>
              <a:gd name="connsiteX111" fmla="*/ 508621 w 3898347"/>
              <a:gd name="connsiteY111" fmla="*/ 4176044 h 4275540"/>
              <a:gd name="connsiteX112" fmla="*/ 467082 w 3898347"/>
              <a:gd name="connsiteY112" fmla="*/ 4185616 h 4275540"/>
              <a:gd name="connsiteX113" fmla="*/ 437646 w 3898347"/>
              <a:gd name="connsiteY113" fmla="*/ 4212658 h 4275540"/>
              <a:gd name="connsiteX114" fmla="*/ 402271 w 3898347"/>
              <a:gd name="connsiteY114" fmla="*/ 4212774 h 4275540"/>
              <a:gd name="connsiteX115" fmla="*/ 391968 w 3898347"/>
              <a:gd name="connsiteY115" fmla="*/ 4187073 h 4275540"/>
              <a:gd name="connsiteX116" fmla="*/ 354806 w 3898347"/>
              <a:gd name="connsiteY116" fmla="*/ 4195545 h 4275540"/>
              <a:gd name="connsiteX117" fmla="*/ 298662 w 3898347"/>
              <a:gd name="connsiteY117" fmla="*/ 4211227 h 4275540"/>
              <a:gd name="connsiteX118" fmla="*/ 265740 w 3898347"/>
              <a:gd name="connsiteY118" fmla="*/ 4213623 h 4275540"/>
              <a:gd name="connsiteX119" fmla="*/ 176403 w 3898347"/>
              <a:gd name="connsiteY119" fmla="*/ 4227393 h 4275540"/>
              <a:gd name="connsiteX120" fmla="*/ 82528 w 3898347"/>
              <a:gd name="connsiteY120" fmla="*/ 4275540 h 4275540"/>
              <a:gd name="connsiteX121" fmla="*/ 19464 w 3898347"/>
              <a:gd name="connsiteY121" fmla="*/ 4256103 h 4275540"/>
              <a:gd name="connsiteX122" fmla="*/ 0 w 3898347"/>
              <a:gd name="connsiteY122" fmla="*/ 4221939 h 4275540"/>
              <a:gd name="connsiteX123" fmla="*/ 0 w 3898347"/>
              <a:gd name="connsiteY123" fmla="*/ 15850 h 4275540"/>
              <a:gd name="connsiteX124" fmla="*/ 3898347 w 3898347"/>
              <a:gd name="connsiteY124"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05027 w 3898347"/>
              <a:gd name="connsiteY108" fmla="*/ 4175863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27717 w 3898347"/>
              <a:gd name="connsiteY108" fmla="*/ 4207629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85553 w 3898347"/>
              <a:gd name="connsiteY40" fmla="*/ 3859030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53779 w 3898347"/>
              <a:gd name="connsiteY40" fmla="*/ 3848439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33391 w 3898347"/>
              <a:gd name="connsiteY109" fmla="*/ 4170035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53623 w 3898347"/>
              <a:gd name="connsiteY81" fmla="*/ 4236045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42330 w 3898347"/>
              <a:gd name="connsiteY80" fmla="*/ 4174762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64215 w 3898347"/>
              <a:gd name="connsiteY81" fmla="*/ 419014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51302 w 3898347"/>
              <a:gd name="connsiteY92" fmla="*/ 4232513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88999 w 3898347"/>
              <a:gd name="connsiteY86" fmla="*/ 4251186 h 4256103"/>
              <a:gd name="connsiteX87" fmla="*/ 1475364 w 3898347"/>
              <a:gd name="connsiteY87" fmla="*/ 4248364 h 4256103"/>
              <a:gd name="connsiteX88" fmla="*/ 1444118 w 3898347"/>
              <a:gd name="connsiteY88" fmla="*/ 4246285 h 4256103"/>
              <a:gd name="connsiteX89" fmla="*/ 1405326 w 3898347"/>
              <a:gd name="connsiteY89" fmla="*/ 4248391 h 4256103"/>
              <a:gd name="connsiteX90" fmla="*/ 1344909 w 3898347"/>
              <a:gd name="connsiteY90" fmla="*/ 4237004 h 4256103"/>
              <a:gd name="connsiteX91" fmla="*/ 1298748 w 3898347"/>
              <a:gd name="connsiteY91" fmla="*/ 4241669 h 4256103"/>
              <a:gd name="connsiteX92" fmla="*/ 1251302 w 3898347"/>
              <a:gd name="connsiteY92" fmla="*/ 4232513 h 4256103"/>
              <a:gd name="connsiteX93" fmla="*/ 1216643 w 3898347"/>
              <a:gd name="connsiteY93" fmla="*/ 4229828 h 4256103"/>
              <a:gd name="connsiteX94" fmla="*/ 1214101 w 3898347"/>
              <a:gd name="connsiteY94" fmla="*/ 4231991 h 4256103"/>
              <a:gd name="connsiteX95" fmla="*/ 1203193 w 3898347"/>
              <a:gd name="connsiteY95" fmla="*/ 4232867 h 4256103"/>
              <a:gd name="connsiteX96" fmla="*/ 1201049 w 3898347"/>
              <a:gd name="connsiteY96" fmla="*/ 4242842 h 4256103"/>
              <a:gd name="connsiteX97" fmla="*/ 1185298 w 3898347"/>
              <a:gd name="connsiteY97" fmla="*/ 4251133 h 4256103"/>
              <a:gd name="connsiteX98" fmla="*/ 1164955 w 3898347"/>
              <a:gd name="connsiteY98" fmla="*/ 4250027 h 4256103"/>
              <a:gd name="connsiteX99" fmla="*/ 1067357 w 3898347"/>
              <a:gd name="connsiteY99" fmla="*/ 4233908 h 4256103"/>
              <a:gd name="connsiteX100" fmla="*/ 1009492 w 3898347"/>
              <a:gd name="connsiteY100" fmla="*/ 4230455 h 4256103"/>
              <a:gd name="connsiteX101" fmla="*/ 988345 w 3898347"/>
              <a:gd name="connsiteY101" fmla="*/ 4238880 h 4256103"/>
              <a:gd name="connsiteX102" fmla="*/ 958251 w 3898347"/>
              <a:gd name="connsiteY102" fmla="*/ 4244100 h 4256103"/>
              <a:gd name="connsiteX103" fmla="*/ 899207 w 3898347"/>
              <a:gd name="connsiteY103" fmla="*/ 4247688 h 4256103"/>
              <a:gd name="connsiteX104" fmla="*/ 837706 w 3898347"/>
              <a:gd name="connsiteY104" fmla="*/ 4245528 h 4256103"/>
              <a:gd name="connsiteX105" fmla="*/ 778474 w 3898347"/>
              <a:gd name="connsiteY105" fmla="*/ 4235526 h 4256103"/>
              <a:gd name="connsiteX106" fmla="*/ 774418 w 3898347"/>
              <a:gd name="connsiteY106" fmla="*/ 4242583 h 4256103"/>
              <a:gd name="connsiteX107" fmla="*/ 737705 w 3898347"/>
              <a:gd name="connsiteY107" fmla="*/ 4238891 h 4256103"/>
              <a:gd name="connsiteX108" fmla="*/ 641839 w 3898347"/>
              <a:gd name="connsiteY108" fmla="*/ 4211160 h 4256103"/>
              <a:gd name="connsiteX109" fmla="*/ 558105 w 3898347"/>
              <a:gd name="connsiteY109" fmla="*/ 4191218 h 4256103"/>
              <a:gd name="connsiteX110" fmla="*/ 515682 w 3898347"/>
              <a:gd name="connsiteY110" fmla="*/ 4193696 h 4256103"/>
              <a:gd name="connsiteX111" fmla="*/ 467082 w 3898347"/>
              <a:gd name="connsiteY111" fmla="*/ 4185616 h 4256103"/>
              <a:gd name="connsiteX112" fmla="*/ 437646 w 3898347"/>
              <a:gd name="connsiteY112" fmla="*/ 4212658 h 4256103"/>
              <a:gd name="connsiteX113" fmla="*/ 402271 w 3898347"/>
              <a:gd name="connsiteY113" fmla="*/ 4212774 h 4256103"/>
              <a:gd name="connsiteX114" fmla="*/ 384907 w 3898347"/>
              <a:gd name="connsiteY114" fmla="*/ 4201195 h 4256103"/>
              <a:gd name="connsiteX115" fmla="*/ 337154 w 3898347"/>
              <a:gd name="connsiteY115" fmla="*/ 4206136 h 4256103"/>
              <a:gd name="connsiteX116" fmla="*/ 298662 w 3898347"/>
              <a:gd name="connsiteY116" fmla="*/ 4211227 h 4256103"/>
              <a:gd name="connsiteX117" fmla="*/ 265740 w 3898347"/>
              <a:gd name="connsiteY117" fmla="*/ 4213623 h 4256103"/>
              <a:gd name="connsiteX118" fmla="*/ 176403 w 3898347"/>
              <a:gd name="connsiteY118" fmla="*/ 4227393 h 4256103"/>
              <a:gd name="connsiteX119" fmla="*/ 82528 w 3898347"/>
              <a:gd name="connsiteY119" fmla="*/ 4243774 h 4256103"/>
              <a:gd name="connsiteX120" fmla="*/ 19464 w 3898347"/>
              <a:gd name="connsiteY120" fmla="*/ 4256103 h 4256103"/>
              <a:gd name="connsiteX121" fmla="*/ 0 w 3898347"/>
              <a:gd name="connsiteY121" fmla="*/ 4221939 h 4256103"/>
              <a:gd name="connsiteX122" fmla="*/ 0 w 3898347"/>
              <a:gd name="connsiteY122" fmla="*/ 15850 h 4256103"/>
              <a:gd name="connsiteX123" fmla="*/ 3898347 w 3898347"/>
              <a:gd name="connsiteY123"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75364 w 3898347"/>
              <a:gd name="connsiteY86" fmla="*/ 4248364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79157 w 3898347"/>
              <a:gd name="connsiteY2" fmla="*/ 3836240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898347" h="4256103">
                <a:moveTo>
                  <a:pt x="3898347" y="0"/>
                </a:moveTo>
                <a:lnTo>
                  <a:pt x="3898347" y="3834445"/>
                </a:lnTo>
                <a:lnTo>
                  <a:pt x="3879157" y="3836240"/>
                </a:lnTo>
                <a:cubicBezTo>
                  <a:pt x="3885307" y="3798226"/>
                  <a:pt x="3856203" y="3861184"/>
                  <a:pt x="3851953" y="3816140"/>
                </a:cubicBezTo>
                <a:cubicBezTo>
                  <a:pt x="3846568" y="3817958"/>
                  <a:pt x="3841484" y="3807983"/>
                  <a:pt x="3836418" y="3811513"/>
                </a:cubicBezTo>
                <a:lnTo>
                  <a:pt x="3833758" y="3813341"/>
                </a:lnTo>
                <a:lnTo>
                  <a:pt x="3822673" y="3812913"/>
                </a:lnTo>
                <a:lnTo>
                  <a:pt x="3820104" y="3822466"/>
                </a:lnTo>
                <a:lnTo>
                  <a:pt x="3777502" y="3828757"/>
                </a:lnTo>
                <a:cubicBezTo>
                  <a:pt x="3762474" y="3827577"/>
                  <a:pt x="3742902" y="3817662"/>
                  <a:pt x="3729936" y="3815386"/>
                </a:cubicBezTo>
                <a:lnTo>
                  <a:pt x="3726018" y="3815100"/>
                </a:lnTo>
                <a:lnTo>
                  <a:pt x="3725413" y="3814615"/>
                </a:lnTo>
                <a:cubicBezTo>
                  <a:pt x="3721569" y="3812283"/>
                  <a:pt x="3717711" y="3810892"/>
                  <a:pt x="3713801" y="3811018"/>
                </a:cubicBezTo>
                <a:lnTo>
                  <a:pt x="3709087" y="3813195"/>
                </a:lnTo>
                <a:lnTo>
                  <a:pt x="3698038" y="3806182"/>
                </a:lnTo>
                <a:lnTo>
                  <a:pt x="3662227" y="3807761"/>
                </a:lnTo>
                <a:lnTo>
                  <a:pt x="3659872" y="3805524"/>
                </a:lnTo>
                <a:cubicBezTo>
                  <a:pt x="3654837" y="3800238"/>
                  <a:pt x="3649779" y="3795747"/>
                  <a:pt x="3643454" y="3794831"/>
                </a:cubicBezTo>
                <a:lnTo>
                  <a:pt x="3624789" y="3803185"/>
                </a:lnTo>
                <a:lnTo>
                  <a:pt x="3602327" y="3794616"/>
                </a:lnTo>
                <a:lnTo>
                  <a:pt x="3596645" y="3797108"/>
                </a:lnTo>
                <a:cubicBezTo>
                  <a:pt x="3586358" y="3794741"/>
                  <a:pt x="3572046" y="3779403"/>
                  <a:pt x="3574144" y="3795108"/>
                </a:cubicBezTo>
                <a:lnTo>
                  <a:pt x="3562310" y="3787534"/>
                </a:lnTo>
                <a:lnTo>
                  <a:pt x="3551635" y="3797705"/>
                </a:lnTo>
                <a:lnTo>
                  <a:pt x="3542668" y="3803283"/>
                </a:lnTo>
                <a:lnTo>
                  <a:pt x="3533033" y="3799071"/>
                </a:lnTo>
                <a:lnTo>
                  <a:pt x="3521726" y="3804691"/>
                </a:lnTo>
                <a:lnTo>
                  <a:pt x="3520080" y="3805210"/>
                </a:lnTo>
                <a:lnTo>
                  <a:pt x="3508491" y="3797398"/>
                </a:lnTo>
                <a:lnTo>
                  <a:pt x="3503787" y="3797787"/>
                </a:lnTo>
                <a:lnTo>
                  <a:pt x="3492165" y="3799887"/>
                </a:lnTo>
                <a:cubicBezTo>
                  <a:pt x="3486252" y="3801787"/>
                  <a:pt x="3479649" y="3804176"/>
                  <a:pt x="3472233" y="3805682"/>
                </a:cubicBezTo>
                <a:lnTo>
                  <a:pt x="3465921" y="3805814"/>
                </a:lnTo>
                <a:lnTo>
                  <a:pt x="3455541" y="3815505"/>
                </a:lnTo>
                <a:lnTo>
                  <a:pt x="3429027" y="3816906"/>
                </a:lnTo>
                <a:cubicBezTo>
                  <a:pt x="3408521" y="3817753"/>
                  <a:pt x="3388898" y="3819475"/>
                  <a:pt x="3369507" y="3825563"/>
                </a:cubicBezTo>
                <a:cubicBezTo>
                  <a:pt x="3353730" y="3819534"/>
                  <a:pt x="3338870" y="3818175"/>
                  <a:pt x="3324491" y="3832006"/>
                </a:cubicBezTo>
                <a:cubicBezTo>
                  <a:pt x="3281706" y="3833409"/>
                  <a:pt x="3271319" y="3817569"/>
                  <a:pt x="3244235" y="3834376"/>
                </a:cubicBezTo>
                <a:cubicBezTo>
                  <a:pt x="3236206" y="3826142"/>
                  <a:pt x="3230700" y="3821848"/>
                  <a:pt x="3226507" y="3820131"/>
                </a:cubicBezTo>
                <a:cubicBezTo>
                  <a:pt x="3213924" y="3814979"/>
                  <a:pt x="3213172" y="3833011"/>
                  <a:pt x="3191688" y="3837359"/>
                </a:cubicBezTo>
                <a:cubicBezTo>
                  <a:pt x="3168723" y="3844588"/>
                  <a:pt x="3175642" y="3846041"/>
                  <a:pt x="3153779" y="3848439"/>
                </a:cubicBezTo>
                <a:cubicBezTo>
                  <a:pt x="3136862" y="3851385"/>
                  <a:pt x="3115876" y="3855158"/>
                  <a:pt x="3090188" y="3855036"/>
                </a:cubicBezTo>
                <a:cubicBezTo>
                  <a:pt x="3066058" y="3880979"/>
                  <a:pt x="3059981" y="3849823"/>
                  <a:pt x="3031422" y="3858298"/>
                </a:cubicBezTo>
                <a:cubicBezTo>
                  <a:pt x="3017157" y="3868236"/>
                  <a:pt x="3007595" y="3870098"/>
                  <a:pt x="2996288" y="3860020"/>
                </a:cubicBezTo>
                <a:cubicBezTo>
                  <a:pt x="2930242" y="3908295"/>
                  <a:pt x="2959927" y="3862932"/>
                  <a:pt x="2901661" y="3882243"/>
                </a:cubicBezTo>
                <a:cubicBezTo>
                  <a:pt x="2863654" y="3897291"/>
                  <a:pt x="2822551" y="3908676"/>
                  <a:pt x="2782141" y="3932983"/>
                </a:cubicBezTo>
                <a:lnTo>
                  <a:pt x="2749597" y="3956746"/>
                </a:lnTo>
                <a:lnTo>
                  <a:pt x="2730493" y="3955236"/>
                </a:lnTo>
                <a:lnTo>
                  <a:pt x="2707507" y="3947771"/>
                </a:lnTo>
                <a:lnTo>
                  <a:pt x="2701937" y="3950565"/>
                </a:lnTo>
                <a:cubicBezTo>
                  <a:pt x="2691594" y="3948746"/>
                  <a:pt x="2676749" y="3934159"/>
                  <a:pt x="2679435" y="3949768"/>
                </a:cubicBezTo>
                <a:lnTo>
                  <a:pt x="2667352" y="3942821"/>
                </a:lnTo>
                <a:lnTo>
                  <a:pt x="2657096" y="3953571"/>
                </a:lnTo>
                <a:cubicBezTo>
                  <a:pt x="2656117" y="3956261"/>
                  <a:pt x="2655464" y="3959177"/>
                  <a:pt x="2655161" y="3962216"/>
                </a:cubicBezTo>
                <a:lnTo>
                  <a:pt x="2638604" y="3955936"/>
                </a:lnTo>
                <a:lnTo>
                  <a:pt x="2626185" y="3962937"/>
                </a:lnTo>
                <a:lnTo>
                  <a:pt x="2614077" y="3955576"/>
                </a:lnTo>
                <a:lnTo>
                  <a:pt x="2609403" y="3956215"/>
                </a:lnTo>
                <a:lnTo>
                  <a:pt x="2597896" y="3958939"/>
                </a:lnTo>
                <a:cubicBezTo>
                  <a:pt x="2592077" y="3961159"/>
                  <a:pt x="2585584" y="3963907"/>
                  <a:pt x="2578251" y="3965812"/>
                </a:cubicBezTo>
                <a:lnTo>
                  <a:pt x="2571961" y="3966278"/>
                </a:lnTo>
                <a:lnTo>
                  <a:pt x="2559399" y="3979193"/>
                </a:lnTo>
                <a:cubicBezTo>
                  <a:pt x="2550305" y="3989010"/>
                  <a:pt x="2543019" y="3995469"/>
                  <a:pt x="2533560" y="3988160"/>
                </a:cubicBezTo>
                <a:cubicBezTo>
                  <a:pt x="2526682" y="3994363"/>
                  <a:pt x="2521563" y="4007257"/>
                  <a:pt x="2515299" y="4016867"/>
                </a:cubicBezTo>
                <a:lnTo>
                  <a:pt x="2513423" y="4018759"/>
                </a:lnTo>
                <a:lnTo>
                  <a:pt x="2482991" y="4012935"/>
                </a:lnTo>
                <a:cubicBezTo>
                  <a:pt x="2469558" y="4010479"/>
                  <a:pt x="2456714" y="4010658"/>
                  <a:pt x="2446940" y="4021172"/>
                </a:cubicBezTo>
                <a:cubicBezTo>
                  <a:pt x="2445490" y="4004762"/>
                  <a:pt x="2418263" y="4035043"/>
                  <a:pt x="2404883" y="4024808"/>
                </a:cubicBezTo>
                <a:cubicBezTo>
                  <a:pt x="2395527" y="4015768"/>
                  <a:pt x="2385089" y="4022846"/>
                  <a:pt x="2373894" y="4023827"/>
                </a:cubicBezTo>
                <a:cubicBezTo>
                  <a:pt x="2360273" y="4016866"/>
                  <a:pt x="2310801" y="4031114"/>
                  <a:pt x="2297080" y="4040841"/>
                </a:cubicBezTo>
                <a:cubicBezTo>
                  <a:pt x="2262890" y="4074342"/>
                  <a:pt x="2198735" y="4051487"/>
                  <a:pt x="2170615" y="4077196"/>
                </a:cubicBezTo>
                <a:cubicBezTo>
                  <a:pt x="2161158" y="4081087"/>
                  <a:pt x="2152190" y="4082780"/>
                  <a:pt x="2143580" y="4083102"/>
                </a:cubicBezTo>
                <a:lnTo>
                  <a:pt x="2119893" y="4080874"/>
                </a:lnTo>
                <a:lnTo>
                  <a:pt x="2114008" y="4073996"/>
                </a:lnTo>
                <a:lnTo>
                  <a:pt x="2099067" y="4076068"/>
                </a:lnTo>
                <a:lnTo>
                  <a:pt x="2095000" y="4075096"/>
                </a:lnTo>
                <a:cubicBezTo>
                  <a:pt x="2087230" y="4073204"/>
                  <a:pt x="2079536" y="4071577"/>
                  <a:pt x="2071767" y="4071044"/>
                </a:cubicBezTo>
                <a:cubicBezTo>
                  <a:pt x="2077287" y="4106066"/>
                  <a:pt x="2006612" y="4072253"/>
                  <a:pt x="2024486" y="4100276"/>
                </a:cubicBezTo>
                <a:cubicBezTo>
                  <a:pt x="1982770" y="4103418"/>
                  <a:pt x="1990990" y="4145711"/>
                  <a:pt x="1944675" y="4121515"/>
                </a:cubicBezTo>
                <a:cubicBezTo>
                  <a:pt x="1876432" y="4151801"/>
                  <a:pt x="1796287" y="4126915"/>
                  <a:pt x="1739945" y="4171795"/>
                </a:cubicBezTo>
                <a:cubicBezTo>
                  <a:pt x="1680970" y="4182234"/>
                  <a:pt x="1693119" y="4173922"/>
                  <a:pt x="1662065" y="4184630"/>
                </a:cubicBezTo>
                <a:cubicBezTo>
                  <a:pt x="1658816" y="4205398"/>
                  <a:pt x="1624608" y="4174561"/>
                  <a:pt x="1595989" y="4193679"/>
                </a:cubicBezTo>
                <a:lnTo>
                  <a:pt x="1559231" y="4195932"/>
                </a:lnTo>
                <a:lnTo>
                  <a:pt x="1537197" y="4209468"/>
                </a:lnTo>
                <a:cubicBezTo>
                  <a:pt x="1524267" y="4212789"/>
                  <a:pt x="1508603" y="4203060"/>
                  <a:pt x="1508787" y="4230924"/>
                </a:cubicBezTo>
                <a:cubicBezTo>
                  <a:pt x="1500688" y="4227785"/>
                  <a:pt x="1493126" y="4234837"/>
                  <a:pt x="1488914" y="4241772"/>
                </a:cubicBezTo>
                <a:cubicBezTo>
                  <a:pt x="1483344" y="4244130"/>
                  <a:pt x="1472963" y="4244323"/>
                  <a:pt x="1465497" y="4245075"/>
                </a:cubicBezTo>
                <a:lnTo>
                  <a:pt x="1444118" y="4246285"/>
                </a:lnTo>
                <a:lnTo>
                  <a:pt x="1405326" y="4248391"/>
                </a:lnTo>
                <a:cubicBezTo>
                  <a:pt x="1362233" y="4238681"/>
                  <a:pt x="1386645" y="4253541"/>
                  <a:pt x="1344909" y="4237004"/>
                </a:cubicBezTo>
                <a:cubicBezTo>
                  <a:pt x="1319660" y="4278048"/>
                  <a:pt x="1328465" y="4235908"/>
                  <a:pt x="1298748" y="4241669"/>
                </a:cubicBezTo>
                <a:cubicBezTo>
                  <a:pt x="1303263" y="4202446"/>
                  <a:pt x="1257287" y="4277634"/>
                  <a:pt x="1251302" y="4232513"/>
                </a:cubicBezTo>
                <a:cubicBezTo>
                  <a:pt x="1246083" y="4234987"/>
                  <a:pt x="1221483" y="4225653"/>
                  <a:pt x="1216643" y="4229828"/>
                </a:cubicBezTo>
                <a:lnTo>
                  <a:pt x="1214101" y="4231991"/>
                </a:lnTo>
                <a:lnTo>
                  <a:pt x="1203193" y="4232867"/>
                </a:lnTo>
                <a:lnTo>
                  <a:pt x="1201049" y="4242842"/>
                </a:lnTo>
                <a:lnTo>
                  <a:pt x="1185298" y="4251133"/>
                </a:lnTo>
                <a:cubicBezTo>
                  <a:pt x="1179255" y="4252733"/>
                  <a:pt x="1172580" y="4252698"/>
                  <a:pt x="1164955" y="4250027"/>
                </a:cubicBezTo>
                <a:cubicBezTo>
                  <a:pt x="1138322" y="4224376"/>
                  <a:pt x="1100363" y="4267890"/>
                  <a:pt x="1067357" y="4233908"/>
                </a:cubicBezTo>
                <a:cubicBezTo>
                  <a:pt x="1055150" y="4224918"/>
                  <a:pt x="1016960" y="4218576"/>
                  <a:pt x="1009492" y="4230455"/>
                </a:cubicBezTo>
                <a:cubicBezTo>
                  <a:pt x="1001480" y="4231829"/>
                  <a:pt x="992281" y="4225396"/>
                  <a:pt x="988345" y="4238880"/>
                </a:cubicBezTo>
                <a:cubicBezTo>
                  <a:pt x="981958" y="4254801"/>
                  <a:pt x="954663" y="4223227"/>
                  <a:pt x="958251" y="4244100"/>
                </a:cubicBezTo>
                <a:cubicBezTo>
                  <a:pt x="938858" y="4222336"/>
                  <a:pt x="915951" y="4241975"/>
                  <a:pt x="899207" y="4247688"/>
                </a:cubicBezTo>
                <a:cubicBezTo>
                  <a:pt x="884002" y="4226854"/>
                  <a:pt x="873981" y="4247833"/>
                  <a:pt x="837706" y="4245528"/>
                </a:cubicBezTo>
                <a:cubicBezTo>
                  <a:pt x="821001" y="4221598"/>
                  <a:pt x="809746" y="4268977"/>
                  <a:pt x="778474" y="4235526"/>
                </a:cubicBezTo>
                <a:cubicBezTo>
                  <a:pt x="777421" y="4238161"/>
                  <a:pt x="776057" y="4240538"/>
                  <a:pt x="774418" y="4242583"/>
                </a:cubicBezTo>
                <a:cubicBezTo>
                  <a:pt x="764902" y="4254463"/>
                  <a:pt x="748468" y="4252810"/>
                  <a:pt x="737705" y="4238891"/>
                </a:cubicBezTo>
                <a:cubicBezTo>
                  <a:pt x="688302" y="4193107"/>
                  <a:pt x="682485" y="4224501"/>
                  <a:pt x="641839" y="4211160"/>
                </a:cubicBezTo>
                <a:cubicBezTo>
                  <a:pt x="596156" y="4200529"/>
                  <a:pt x="617273" y="4236299"/>
                  <a:pt x="558105" y="4191218"/>
                </a:cubicBezTo>
                <a:cubicBezTo>
                  <a:pt x="553107" y="4206459"/>
                  <a:pt x="528323" y="4202818"/>
                  <a:pt x="515682" y="4193696"/>
                </a:cubicBezTo>
                <a:cubicBezTo>
                  <a:pt x="493567" y="4189726"/>
                  <a:pt x="491022" y="4212483"/>
                  <a:pt x="467082" y="4185616"/>
                </a:cubicBezTo>
                <a:cubicBezTo>
                  <a:pt x="472585" y="4207692"/>
                  <a:pt x="425896" y="4188982"/>
                  <a:pt x="437646" y="4212658"/>
                </a:cubicBezTo>
                <a:cubicBezTo>
                  <a:pt x="424682" y="4230622"/>
                  <a:pt x="415313" y="4197369"/>
                  <a:pt x="402271" y="4212774"/>
                </a:cubicBezTo>
                <a:cubicBezTo>
                  <a:pt x="386486" y="4214846"/>
                  <a:pt x="402806" y="4204907"/>
                  <a:pt x="384907" y="4201195"/>
                </a:cubicBezTo>
                <a:cubicBezTo>
                  <a:pt x="363484" y="4200591"/>
                  <a:pt x="360732" y="4185695"/>
                  <a:pt x="337154" y="4206136"/>
                </a:cubicBezTo>
                <a:cubicBezTo>
                  <a:pt x="313728" y="4191390"/>
                  <a:pt x="328632" y="4203044"/>
                  <a:pt x="298662" y="4211227"/>
                </a:cubicBezTo>
                <a:cubicBezTo>
                  <a:pt x="284852" y="4197257"/>
                  <a:pt x="274958" y="4202411"/>
                  <a:pt x="265740" y="4213623"/>
                </a:cubicBezTo>
                <a:cubicBezTo>
                  <a:pt x="235520" y="4207388"/>
                  <a:pt x="209548" y="4223241"/>
                  <a:pt x="176403" y="4227393"/>
                </a:cubicBezTo>
                <a:cubicBezTo>
                  <a:pt x="138304" y="4239982"/>
                  <a:pt x="110954" y="4232182"/>
                  <a:pt x="82528" y="4243774"/>
                </a:cubicBezTo>
                <a:cubicBezTo>
                  <a:pt x="48751" y="4221865"/>
                  <a:pt x="39523" y="4251971"/>
                  <a:pt x="19464" y="4256103"/>
                </a:cubicBezTo>
                <a:lnTo>
                  <a:pt x="0" y="4221939"/>
                </a:lnTo>
                <a:lnTo>
                  <a:pt x="0" y="15850"/>
                </a:lnTo>
                <a:lnTo>
                  <a:pt x="3898347" y="0"/>
                </a:lnTo>
                <a:close/>
              </a:path>
            </a:pathLst>
          </a:custGeom>
          <a:solidFill>
            <a:srgbClr val="82766A">
              <a:alpha val="1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Google Shape;173;p34">
            <a:extLst>
              <a:ext uri="{FF2B5EF4-FFF2-40B4-BE49-F238E27FC236}">
                <a16:creationId xmlns:a16="http://schemas.microsoft.com/office/drawing/2014/main" id="{C1844F7F-6EEC-4A7A-A80E-8BD1E59081DB}"/>
              </a:ext>
            </a:extLst>
          </p:cNvPr>
          <p:cNvSpPr txBox="1">
            <a:spLocks/>
          </p:cNvSpPr>
          <p:nvPr/>
        </p:nvSpPr>
        <p:spPr>
          <a:xfrm>
            <a:off x="705672" y="1595569"/>
            <a:ext cx="3353466" cy="908329"/>
          </a:xfrm>
          <a:prstGeom prst="rect">
            <a:avLst/>
          </a:prstGeom>
        </p:spPr>
        <p:txBody>
          <a:bodyPr spcFirstLastPara="1" vert="horz" lIns="91440" tIns="45720" rIns="91440" bIns="45720" rtlCol="0" anchor="b" anchorCtr="0">
            <a:norm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000"/>
              <a:buFont typeface="Playfair Display"/>
              <a:buNone/>
              <a:defRPr sz="5000" b="0" i="0" u="none" strike="noStrike" cap="none">
                <a:solidFill>
                  <a:schemeClr val="lt1"/>
                </a:solidFill>
                <a:latin typeface="Playfair Display"/>
                <a:ea typeface="Playfair Display"/>
                <a:cs typeface="Playfair Display"/>
                <a:sym typeface="Playfair Display"/>
              </a:defRPr>
            </a:lvl1pPr>
            <a:lvl2pPr marR="0" lvl="1" algn="ctr" rtl="0">
              <a:lnSpc>
                <a:spcPct val="100000"/>
              </a:lnSpc>
              <a:spcBef>
                <a:spcPts val="0"/>
              </a:spcBef>
              <a:spcAft>
                <a:spcPts val="0"/>
              </a:spcAft>
              <a:buClr>
                <a:schemeClr val="lt1"/>
              </a:buClr>
              <a:buSzPts val="5000"/>
              <a:buFont typeface="Playfair Display"/>
              <a:buNone/>
              <a:defRPr sz="5000" b="0" i="0" u="none" strike="noStrike" cap="none">
                <a:solidFill>
                  <a:schemeClr val="lt1"/>
                </a:solidFill>
                <a:latin typeface="Playfair Display"/>
                <a:ea typeface="Playfair Display"/>
                <a:cs typeface="Playfair Display"/>
                <a:sym typeface="Playfair Display"/>
              </a:defRPr>
            </a:lvl2pPr>
            <a:lvl3pPr marR="0" lvl="2" algn="ctr" rtl="0">
              <a:lnSpc>
                <a:spcPct val="100000"/>
              </a:lnSpc>
              <a:spcBef>
                <a:spcPts val="0"/>
              </a:spcBef>
              <a:spcAft>
                <a:spcPts val="0"/>
              </a:spcAft>
              <a:buClr>
                <a:schemeClr val="lt1"/>
              </a:buClr>
              <a:buSzPts val="5000"/>
              <a:buFont typeface="Playfair Display"/>
              <a:buNone/>
              <a:defRPr sz="5000" b="0" i="0" u="none" strike="noStrike" cap="none">
                <a:solidFill>
                  <a:schemeClr val="lt1"/>
                </a:solidFill>
                <a:latin typeface="Playfair Display"/>
                <a:ea typeface="Playfair Display"/>
                <a:cs typeface="Playfair Display"/>
                <a:sym typeface="Playfair Display"/>
              </a:defRPr>
            </a:lvl3pPr>
            <a:lvl4pPr marR="0" lvl="3" algn="ctr" rtl="0">
              <a:lnSpc>
                <a:spcPct val="100000"/>
              </a:lnSpc>
              <a:spcBef>
                <a:spcPts val="0"/>
              </a:spcBef>
              <a:spcAft>
                <a:spcPts val="0"/>
              </a:spcAft>
              <a:buClr>
                <a:schemeClr val="lt1"/>
              </a:buClr>
              <a:buSzPts val="5000"/>
              <a:buFont typeface="Playfair Display"/>
              <a:buNone/>
              <a:defRPr sz="5000" b="0" i="0" u="none" strike="noStrike" cap="none">
                <a:solidFill>
                  <a:schemeClr val="lt1"/>
                </a:solidFill>
                <a:latin typeface="Playfair Display"/>
                <a:ea typeface="Playfair Display"/>
                <a:cs typeface="Playfair Display"/>
                <a:sym typeface="Playfair Display"/>
              </a:defRPr>
            </a:lvl4pPr>
            <a:lvl5pPr marR="0" lvl="4" algn="ctr" rtl="0">
              <a:lnSpc>
                <a:spcPct val="100000"/>
              </a:lnSpc>
              <a:spcBef>
                <a:spcPts val="0"/>
              </a:spcBef>
              <a:spcAft>
                <a:spcPts val="0"/>
              </a:spcAft>
              <a:buClr>
                <a:schemeClr val="lt1"/>
              </a:buClr>
              <a:buSzPts val="5000"/>
              <a:buFont typeface="Playfair Display"/>
              <a:buNone/>
              <a:defRPr sz="5000" b="0" i="0" u="none" strike="noStrike" cap="none">
                <a:solidFill>
                  <a:schemeClr val="lt1"/>
                </a:solidFill>
                <a:latin typeface="Playfair Display"/>
                <a:ea typeface="Playfair Display"/>
                <a:cs typeface="Playfair Display"/>
                <a:sym typeface="Playfair Display"/>
              </a:defRPr>
            </a:lvl5pPr>
            <a:lvl6pPr marR="0" lvl="5" algn="ctr" rtl="0">
              <a:lnSpc>
                <a:spcPct val="100000"/>
              </a:lnSpc>
              <a:spcBef>
                <a:spcPts val="0"/>
              </a:spcBef>
              <a:spcAft>
                <a:spcPts val="0"/>
              </a:spcAft>
              <a:buClr>
                <a:schemeClr val="lt1"/>
              </a:buClr>
              <a:buSzPts val="5000"/>
              <a:buFont typeface="Playfair Display"/>
              <a:buNone/>
              <a:defRPr sz="5000" b="0" i="0" u="none" strike="noStrike" cap="none">
                <a:solidFill>
                  <a:schemeClr val="lt1"/>
                </a:solidFill>
                <a:latin typeface="Playfair Display"/>
                <a:ea typeface="Playfair Display"/>
                <a:cs typeface="Playfair Display"/>
                <a:sym typeface="Playfair Display"/>
              </a:defRPr>
            </a:lvl6pPr>
            <a:lvl7pPr marR="0" lvl="6" algn="ctr" rtl="0">
              <a:lnSpc>
                <a:spcPct val="100000"/>
              </a:lnSpc>
              <a:spcBef>
                <a:spcPts val="0"/>
              </a:spcBef>
              <a:spcAft>
                <a:spcPts val="0"/>
              </a:spcAft>
              <a:buClr>
                <a:schemeClr val="lt1"/>
              </a:buClr>
              <a:buSzPts val="5000"/>
              <a:buFont typeface="Playfair Display"/>
              <a:buNone/>
              <a:defRPr sz="5000" b="0" i="0" u="none" strike="noStrike" cap="none">
                <a:solidFill>
                  <a:schemeClr val="lt1"/>
                </a:solidFill>
                <a:latin typeface="Playfair Display"/>
                <a:ea typeface="Playfair Display"/>
                <a:cs typeface="Playfair Display"/>
                <a:sym typeface="Playfair Display"/>
              </a:defRPr>
            </a:lvl7pPr>
            <a:lvl8pPr marR="0" lvl="7" algn="ctr" rtl="0">
              <a:lnSpc>
                <a:spcPct val="100000"/>
              </a:lnSpc>
              <a:spcBef>
                <a:spcPts val="0"/>
              </a:spcBef>
              <a:spcAft>
                <a:spcPts val="0"/>
              </a:spcAft>
              <a:buClr>
                <a:schemeClr val="lt1"/>
              </a:buClr>
              <a:buSzPts val="5000"/>
              <a:buFont typeface="Playfair Display"/>
              <a:buNone/>
              <a:defRPr sz="5000" b="0" i="0" u="none" strike="noStrike" cap="none">
                <a:solidFill>
                  <a:schemeClr val="lt1"/>
                </a:solidFill>
                <a:latin typeface="Playfair Display"/>
                <a:ea typeface="Playfair Display"/>
                <a:cs typeface="Playfair Display"/>
                <a:sym typeface="Playfair Display"/>
              </a:defRPr>
            </a:lvl8pPr>
            <a:lvl9pPr marR="0" lvl="8" algn="ctr" rtl="0">
              <a:lnSpc>
                <a:spcPct val="100000"/>
              </a:lnSpc>
              <a:spcBef>
                <a:spcPts val="0"/>
              </a:spcBef>
              <a:spcAft>
                <a:spcPts val="0"/>
              </a:spcAft>
              <a:buClr>
                <a:schemeClr val="lt1"/>
              </a:buClr>
              <a:buSzPts val="5000"/>
              <a:buFont typeface="Playfair Display"/>
              <a:buNone/>
              <a:defRPr sz="5000" b="0" i="0" u="none" strike="noStrike" cap="none">
                <a:solidFill>
                  <a:schemeClr val="lt1"/>
                </a:solidFill>
                <a:latin typeface="Playfair Display"/>
                <a:ea typeface="Playfair Display"/>
                <a:cs typeface="Playfair Display"/>
                <a:sym typeface="Playfair Display"/>
              </a:defRPr>
            </a:lvl9pPr>
          </a:lstStyle>
          <a:p>
            <a:pPr>
              <a:lnSpc>
                <a:spcPct val="110000"/>
              </a:lnSpc>
              <a:spcBef>
                <a:spcPct val="0"/>
              </a:spcBef>
              <a:spcAft>
                <a:spcPts val="600"/>
              </a:spcAft>
            </a:pPr>
            <a:r>
              <a:rPr lang="en-US" sz="3200" b="1" i="1" cap="all" spc="600" dirty="0">
                <a:solidFill>
                  <a:schemeClr val="accent5">
                    <a:lumMod val="50000"/>
                  </a:schemeClr>
                </a:solidFill>
                <a:effectLst>
                  <a:outerShdw blurRad="38100" dist="38100" dir="2700000" algn="tl">
                    <a:srgbClr val="000000">
                      <a:alpha val="43137"/>
                    </a:srgbClr>
                  </a:outerShdw>
                </a:effectLst>
                <a:latin typeface="+mj-lt"/>
                <a:ea typeface="Batang" panose="02030600000101010101" pitchFamily="18" charset="-127"/>
                <a:cs typeface="+mj-cs"/>
              </a:rPr>
              <a:t>ChIP-Seq</a:t>
            </a:r>
            <a:endParaRPr lang="en-US" sz="2800" b="1" i="1" cap="all" spc="600" dirty="0">
              <a:solidFill>
                <a:schemeClr val="accent5">
                  <a:lumMod val="50000"/>
                </a:schemeClr>
              </a:solidFill>
              <a:effectLst>
                <a:outerShdw blurRad="38100" dist="38100" dir="2700000" algn="tl">
                  <a:srgbClr val="000000">
                    <a:alpha val="43137"/>
                  </a:srgbClr>
                </a:outerShdw>
              </a:effectLst>
              <a:latin typeface="+mj-lt"/>
              <a:ea typeface="Batang" panose="02030600000101010101" pitchFamily="18" charset="-127"/>
              <a:cs typeface="+mj-cs"/>
            </a:endParaRPr>
          </a:p>
        </p:txBody>
      </p:sp>
      <p:sp>
        <p:nvSpPr>
          <p:cNvPr id="95" name="Rectangle 6">
            <a:extLst>
              <a:ext uri="{FF2B5EF4-FFF2-40B4-BE49-F238E27FC236}">
                <a16:creationId xmlns:a16="http://schemas.microsoft.com/office/drawing/2014/main" id="{DDCE5572-4319-4D42-813F-C8C69C08C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94542">
            <a:off x="1791736" y="491177"/>
            <a:ext cx="1149890" cy="40780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cubicBezTo>
                  <a:pt x="781874" y="4129"/>
                  <a:pt x="1607589" y="24681"/>
                  <a:pt x="2170127" y="33245"/>
                </a:cubicBezTo>
                <a:cubicBezTo>
                  <a:pt x="2169852" y="63908"/>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94312D96-BF93-0A6F-855D-061952FBDD86}"/>
              </a:ext>
            </a:extLst>
          </p:cNvPr>
          <p:cNvSpPr txBox="1"/>
          <p:nvPr/>
        </p:nvSpPr>
        <p:spPr>
          <a:xfrm>
            <a:off x="689948" y="3892438"/>
            <a:ext cx="3353465" cy="461665"/>
          </a:xfrm>
          <a:prstGeom prst="rect">
            <a:avLst/>
          </a:prstGeom>
          <a:noFill/>
        </p:spPr>
        <p:txBody>
          <a:bodyPr wrap="square" rtlCol="0">
            <a:spAutoFit/>
          </a:bodyPr>
          <a:lstStyle/>
          <a:p>
            <a:r>
              <a:rPr lang="en-US" sz="2400" dirty="0">
                <a:solidFill>
                  <a:schemeClr val="tx2">
                    <a:lumMod val="10000"/>
                  </a:schemeClr>
                </a:solidFill>
                <a:latin typeface="Abadi" panose="020B0604020104020204" pitchFamily="34" charset="0"/>
              </a:rPr>
              <a:t>Dr/ Ebrahim ELSamman</a:t>
            </a:r>
          </a:p>
        </p:txBody>
      </p:sp>
    </p:spTree>
    <p:extLst>
      <p:ext uri="{BB962C8B-B14F-4D97-AF65-F5344CB8AC3E}">
        <p14:creationId xmlns:p14="http://schemas.microsoft.com/office/powerpoint/2010/main" val="3757920658"/>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histogram&#10;&#10;Description automatically generated">
            <a:extLst>
              <a:ext uri="{FF2B5EF4-FFF2-40B4-BE49-F238E27FC236}">
                <a16:creationId xmlns:a16="http://schemas.microsoft.com/office/drawing/2014/main" id="{40B7DAC7-CEE6-B426-4624-90B5DD8E9D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1021" y="952338"/>
            <a:ext cx="7098030" cy="4842833"/>
          </a:xfrm>
          <a:custGeom>
            <a:avLst/>
            <a:gdLst>
              <a:gd name="connsiteX0" fmla="*/ 0 w 7098030"/>
              <a:gd name="connsiteY0" fmla="*/ 0 h 4842833"/>
              <a:gd name="connsiteX1" fmla="*/ 449542 w 7098030"/>
              <a:gd name="connsiteY1" fmla="*/ 0 h 4842833"/>
              <a:gd name="connsiteX2" fmla="*/ 1041044 w 7098030"/>
              <a:gd name="connsiteY2" fmla="*/ 0 h 4842833"/>
              <a:gd name="connsiteX3" fmla="*/ 1419606 w 7098030"/>
              <a:gd name="connsiteY3" fmla="*/ 0 h 4842833"/>
              <a:gd name="connsiteX4" fmla="*/ 1798168 w 7098030"/>
              <a:gd name="connsiteY4" fmla="*/ 0 h 4842833"/>
              <a:gd name="connsiteX5" fmla="*/ 2389670 w 7098030"/>
              <a:gd name="connsiteY5" fmla="*/ 0 h 4842833"/>
              <a:gd name="connsiteX6" fmla="*/ 2910192 w 7098030"/>
              <a:gd name="connsiteY6" fmla="*/ 0 h 4842833"/>
              <a:gd name="connsiteX7" fmla="*/ 3430715 w 7098030"/>
              <a:gd name="connsiteY7" fmla="*/ 0 h 4842833"/>
              <a:gd name="connsiteX8" fmla="*/ 4022217 w 7098030"/>
              <a:gd name="connsiteY8" fmla="*/ 0 h 4842833"/>
              <a:gd name="connsiteX9" fmla="*/ 4613720 w 7098030"/>
              <a:gd name="connsiteY9" fmla="*/ 0 h 4842833"/>
              <a:gd name="connsiteX10" fmla="*/ 5063261 w 7098030"/>
              <a:gd name="connsiteY10" fmla="*/ 0 h 4842833"/>
              <a:gd name="connsiteX11" fmla="*/ 5441823 w 7098030"/>
              <a:gd name="connsiteY11" fmla="*/ 0 h 4842833"/>
              <a:gd name="connsiteX12" fmla="*/ 6175286 w 7098030"/>
              <a:gd name="connsiteY12" fmla="*/ 0 h 4842833"/>
              <a:gd name="connsiteX13" fmla="*/ 6553848 w 7098030"/>
              <a:gd name="connsiteY13" fmla="*/ 0 h 4842833"/>
              <a:gd name="connsiteX14" fmla="*/ 7098030 w 7098030"/>
              <a:gd name="connsiteY14" fmla="*/ 0 h 4842833"/>
              <a:gd name="connsiteX15" fmla="*/ 7098030 w 7098030"/>
              <a:gd name="connsiteY15" fmla="*/ 489664 h 4842833"/>
              <a:gd name="connsiteX16" fmla="*/ 7098030 w 7098030"/>
              <a:gd name="connsiteY16" fmla="*/ 1124613 h 4842833"/>
              <a:gd name="connsiteX17" fmla="*/ 7098030 w 7098030"/>
              <a:gd name="connsiteY17" fmla="*/ 1759563 h 4842833"/>
              <a:gd name="connsiteX18" fmla="*/ 7098030 w 7098030"/>
              <a:gd name="connsiteY18" fmla="*/ 2249227 h 4842833"/>
              <a:gd name="connsiteX19" fmla="*/ 7098030 w 7098030"/>
              <a:gd name="connsiteY19" fmla="*/ 2642034 h 4842833"/>
              <a:gd name="connsiteX20" fmla="*/ 7098030 w 7098030"/>
              <a:gd name="connsiteY20" fmla="*/ 3180127 h 4842833"/>
              <a:gd name="connsiteX21" fmla="*/ 7098030 w 7098030"/>
              <a:gd name="connsiteY21" fmla="*/ 3669791 h 4842833"/>
              <a:gd name="connsiteX22" fmla="*/ 7098030 w 7098030"/>
              <a:gd name="connsiteY22" fmla="*/ 4256312 h 4842833"/>
              <a:gd name="connsiteX23" fmla="*/ 7098030 w 7098030"/>
              <a:gd name="connsiteY23" fmla="*/ 4842833 h 4842833"/>
              <a:gd name="connsiteX24" fmla="*/ 6577508 w 7098030"/>
              <a:gd name="connsiteY24" fmla="*/ 4842833 h 4842833"/>
              <a:gd name="connsiteX25" fmla="*/ 5844045 w 7098030"/>
              <a:gd name="connsiteY25" fmla="*/ 4842833 h 4842833"/>
              <a:gd name="connsiteX26" fmla="*/ 5252542 w 7098030"/>
              <a:gd name="connsiteY26" fmla="*/ 4842833 h 4842833"/>
              <a:gd name="connsiteX27" fmla="*/ 4661040 w 7098030"/>
              <a:gd name="connsiteY27" fmla="*/ 4842833 h 4842833"/>
              <a:gd name="connsiteX28" fmla="*/ 4211498 w 7098030"/>
              <a:gd name="connsiteY28" fmla="*/ 4842833 h 4842833"/>
              <a:gd name="connsiteX29" fmla="*/ 3478035 w 7098030"/>
              <a:gd name="connsiteY29" fmla="*/ 4842833 h 4842833"/>
              <a:gd name="connsiteX30" fmla="*/ 3099473 w 7098030"/>
              <a:gd name="connsiteY30" fmla="*/ 4842833 h 4842833"/>
              <a:gd name="connsiteX31" fmla="*/ 2436990 w 7098030"/>
              <a:gd name="connsiteY31" fmla="*/ 4842833 h 4842833"/>
              <a:gd name="connsiteX32" fmla="*/ 1916468 w 7098030"/>
              <a:gd name="connsiteY32" fmla="*/ 4842833 h 4842833"/>
              <a:gd name="connsiteX33" fmla="*/ 1253985 w 7098030"/>
              <a:gd name="connsiteY33" fmla="*/ 4842833 h 4842833"/>
              <a:gd name="connsiteX34" fmla="*/ 804443 w 7098030"/>
              <a:gd name="connsiteY34" fmla="*/ 4842833 h 4842833"/>
              <a:gd name="connsiteX35" fmla="*/ 0 w 7098030"/>
              <a:gd name="connsiteY35" fmla="*/ 4842833 h 4842833"/>
              <a:gd name="connsiteX36" fmla="*/ 0 w 7098030"/>
              <a:gd name="connsiteY36" fmla="*/ 4256312 h 4842833"/>
              <a:gd name="connsiteX37" fmla="*/ 0 w 7098030"/>
              <a:gd name="connsiteY37" fmla="*/ 3766648 h 4842833"/>
              <a:gd name="connsiteX38" fmla="*/ 0 w 7098030"/>
              <a:gd name="connsiteY38" fmla="*/ 3276984 h 4842833"/>
              <a:gd name="connsiteX39" fmla="*/ 0 w 7098030"/>
              <a:gd name="connsiteY39" fmla="*/ 2690463 h 4842833"/>
              <a:gd name="connsiteX40" fmla="*/ 0 w 7098030"/>
              <a:gd name="connsiteY40" fmla="*/ 2152370 h 4842833"/>
              <a:gd name="connsiteX41" fmla="*/ 0 w 7098030"/>
              <a:gd name="connsiteY41" fmla="*/ 1711134 h 4842833"/>
              <a:gd name="connsiteX42" fmla="*/ 0 w 7098030"/>
              <a:gd name="connsiteY42" fmla="*/ 1173042 h 4842833"/>
              <a:gd name="connsiteX43" fmla="*/ 0 w 7098030"/>
              <a:gd name="connsiteY43" fmla="*/ 586521 h 4842833"/>
              <a:gd name="connsiteX44" fmla="*/ 0 w 7098030"/>
              <a:gd name="connsiteY44" fmla="*/ 0 h 484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98030" h="4842833" fill="none" extrusionOk="0">
                <a:moveTo>
                  <a:pt x="0" y="0"/>
                </a:moveTo>
                <a:cubicBezTo>
                  <a:pt x="153002" y="-1805"/>
                  <a:pt x="264215" y="37675"/>
                  <a:pt x="449542" y="0"/>
                </a:cubicBezTo>
                <a:cubicBezTo>
                  <a:pt x="634869" y="-37675"/>
                  <a:pt x="839389" y="9789"/>
                  <a:pt x="1041044" y="0"/>
                </a:cubicBezTo>
                <a:cubicBezTo>
                  <a:pt x="1242699" y="-9789"/>
                  <a:pt x="1259005" y="35979"/>
                  <a:pt x="1419606" y="0"/>
                </a:cubicBezTo>
                <a:cubicBezTo>
                  <a:pt x="1580207" y="-35979"/>
                  <a:pt x="1625680" y="4649"/>
                  <a:pt x="1798168" y="0"/>
                </a:cubicBezTo>
                <a:cubicBezTo>
                  <a:pt x="1970656" y="-4649"/>
                  <a:pt x="2217110" y="21978"/>
                  <a:pt x="2389670" y="0"/>
                </a:cubicBezTo>
                <a:cubicBezTo>
                  <a:pt x="2562230" y="-21978"/>
                  <a:pt x="2771082" y="33960"/>
                  <a:pt x="2910192" y="0"/>
                </a:cubicBezTo>
                <a:cubicBezTo>
                  <a:pt x="3049302" y="-33960"/>
                  <a:pt x="3246793" y="30810"/>
                  <a:pt x="3430715" y="0"/>
                </a:cubicBezTo>
                <a:cubicBezTo>
                  <a:pt x="3614637" y="-30810"/>
                  <a:pt x="3814942" y="23813"/>
                  <a:pt x="4022217" y="0"/>
                </a:cubicBezTo>
                <a:cubicBezTo>
                  <a:pt x="4229492" y="-23813"/>
                  <a:pt x="4336233" y="41131"/>
                  <a:pt x="4613720" y="0"/>
                </a:cubicBezTo>
                <a:cubicBezTo>
                  <a:pt x="4891207" y="-41131"/>
                  <a:pt x="4954455" y="52419"/>
                  <a:pt x="5063261" y="0"/>
                </a:cubicBezTo>
                <a:cubicBezTo>
                  <a:pt x="5172067" y="-52419"/>
                  <a:pt x="5261018" y="17687"/>
                  <a:pt x="5441823" y="0"/>
                </a:cubicBezTo>
                <a:cubicBezTo>
                  <a:pt x="5622628" y="-17687"/>
                  <a:pt x="5828606" y="24733"/>
                  <a:pt x="6175286" y="0"/>
                </a:cubicBezTo>
                <a:cubicBezTo>
                  <a:pt x="6521966" y="-24733"/>
                  <a:pt x="6409414" y="1641"/>
                  <a:pt x="6553848" y="0"/>
                </a:cubicBezTo>
                <a:cubicBezTo>
                  <a:pt x="6698282" y="-1641"/>
                  <a:pt x="6837416" y="2048"/>
                  <a:pt x="7098030" y="0"/>
                </a:cubicBezTo>
                <a:cubicBezTo>
                  <a:pt x="7144684" y="131118"/>
                  <a:pt x="7041852" y="311337"/>
                  <a:pt x="7098030" y="489664"/>
                </a:cubicBezTo>
                <a:cubicBezTo>
                  <a:pt x="7154208" y="667991"/>
                  <a:pt x="7068293" y="970198"/>
                  <a:pt x="7098030" y="1124613"/>
                </a:cubicBezTo>
                <a:cubicBezTo>
                  <a:pt x="7127767" y="1279028"/>
                  <a:pt x="7038777" y="1484805"/>
                  <a:pt x="7098030" y="1759563"/>
                </a:cubicBezTo>
                <a:cubicBezTo>
                  <a:pt x="7157283" y="2034321"/>
                  <a:pt x="7044323" y="2068829"/>
                  <a:pt x="7098030" y="2249227"/>
                </a:cubicBezTo>
                <a:cubicBezTo>
                  <a:pt x="7151737" y="2429625"/>
                  <a:pt x="7059394" y="2467411"/>
                  <a:pt x="7098030" y="2642034"/>
                </a:cubicBezTo>
                <a:cubicBezTo>
                  <a:pt x="7136666" y="2816657"/>
                  <a:pt x="7057224" y="3014222"/>
                  <a:pt x="7098030" y="3180127"/>
                </a:cubicBezTo>
                <a:cubicBezTo>
                  <a:pt x="7138836" y="3346032"/>
                  <a:pt x="7087026" y="3428808"/>
                  <a:pt x="7098030" y="3669791"/>
                </a:cubicBezTo>
                <a:cubicBezTo>
                  <a:pt x="7109034" y="3910774"/>
                  <a:pt x="7031559" y="4103765"/>
                  <a:pt x="7098030" y="4256312"/>
                </a:cubicBezTo>
                <a:cubicBezTo>
                  <a:pt x="7164501" y="4408859"/>
                  <a:pt x="7042344" y="4624321"/>
                  <a:pt x="7098030" y="4842833"/>
                </a:cubicBezTo>
                <a:cubicBezTo>
                  <a:pt x="6902215" y="4902404"/>
                  <a:pt x="6719678" y="4842354"/>
                  <a:pt x="6577508" y="4842833"/>
                </a:cubicBezTo>
                <a:cubicBezTo>
                  <a:pt x="6435338" y="4843312"/>
                  <a:pt x="6149219" y="4773482"/>
                  <a:pt x="5844045" y="4842833"/>
                </a:cubicBezTo>
                <a:cubicBezTo>
                  <a:pt x="5538871" y="4912184"/>
                  <a:pt x="5440459" y="4840316"/>
                  <a:pt x="5252542" y="4842833"/>
                </a:cubicBezTo>
                <a:cubicBezTo>
                  <a:pt x="5064625" y="4845350"/>
                  <a:pt x="4863115" y="4840719"/>
                  <a:pt x="4661040" y="4842833"/>
                </a:cubicBezTo>
                <a:cubicBezTo>
                  <a:pt x="4458965" y="4844947"/>
                  <a:pt x="4378576" y="4795432"/>
                  <a:pt x="4211498" y="4842833"/>
                </a:cubicBezTo>
                <a:cubicBezTo>
                  <a:pt x="4044420" y="4890234"/>
                  <a:pt x="3675542" y="4818601"/>
                  <a:pt x="3478035" y="4842833"/>
                </a:cubicBezTo>
                <a:cubicBezTo>
                  <a:pt x="3280528" y="4867065"/>
                  <a:pt x="3224014" y="4819554"/>
                  <a:pt x="3099473" y="4842833"/>
                </a:cubicBezTo>
                <a:cubicBezTo>
                  <a:pt x="2974932" y="4866112"/>
                  <a:pt x="2616165" y="4809025"/>
                  <a:pt x="2436990" y="4842833"/>
                </a:cubicBezTo>
                <a:cubicBezTo>
                  <a:pt x="2257815" y="4876641"/>
                  <a:pt x="2094237" y="4795827"/>
                  <a:pt x="1916468" y="4842833"/>
                </a:cubicBezTo>
                <a:cubicBezTo>
                  <a:pt x="1738699" y="4889839"/>
                  <a:pt x="1568894" y="4799033"/>
                  <a:pt x="1253985" y="4842833"/>
                </a:cubicBezTo>
                <a:cubicBezTo>
                  <a:pt x="939076" y="4886633"/>
                  <a:pt x="973250" y="4794516"/>
                  <a:pt x="804443" y="4842833"/>
                </a:cubicBezTo>
                <a:cubicBezTo>
                  <a:pt x="635636" y="4891150"/>
                  <a:pt x="204121" y="4779281"/>
                  <a:pt x="0" y="4842833"/>
                </a:cubicBezTo>
                <a:cubicBezTo>
                  <a:pt x="-8917" y="4624083"/>
                  <a:pt x="39440" y="4440293"/>
                  <a:pt x="0" y="4256312"/>
                </a:cubicBezTo>
                <a:cubicBezTo>
                  <a:pt x="-39440" y="4072331"/>
                  <a:pt x="26751" y="3865954"/>
                  <a:pt x="0" y="3766648"/>
                </a:cubicBezTo>
                <a:cubicBezTo>
                  <a:pt x="-26751" y="3667342"/>
                  <a:pt x="8886" y="3399457"/>
                  <a:pt x="0" y="3276984"/>
                </a:cubicBezTo>
                <a:cubicBezTo>
                  <a:pt x="-8886" y="3154511"/>
                  <a:pt x="6033" y="2814095"/>
                  <a:pt x="0" y="2690463"/>
                </a:cubicBezTo>
                <a:cubicBezTo>
                  <a:pt x="-6033" y="2566831"/>
                  <a:pt x="8591" y="2318001"/>
                  <a:pt x="0" y="2152370"/>
                </a:cubicBezTo>
                <a:cubicBezTo>
                  <a:pt x="-8591" y="1986739"/>
                  <a:pt x="34858" y="1881266"/>
                  <a:pt x="0" y="1711134"/>
                </a:cubicBezTo>
                <a:cubicBezTo>
                  <a:pt x="-34858" y="1541002"/>
                  <a:pt x="20114" y="1414655"/>
                  <a:pt x="0" y="1173042"/>
                </a:cubicBezTo>
                <a:cubicBezTo>
                  <a:pt x="-20114" y="931429"/>
                  <a:pt x="7092" y="788373"/>
                  <a:pt x="0" y="586521"/>
                </a:cubicBezTo>
                <a:cubicBezTo>
                  <a:pt x="-7092" y="384669"/>
                  <a:pt x="27016" y="129778"/>
                  <a:pt x="0" y="0"/>
                </a:cubicBezTo>
                <a:close/>
              </a:path>
              <a:path w="7098030" h="4842833" stroke="0" extrusionOk="0">
                <a:moveTo>
                  <a:pt x="0" y="0"/>
                </a:moveTo>
                <a:cubicBezTo>
                  <a:pt x="163794" y="-8802"/>
                  <a:pt x="299255" y="701"/>
                  <a:pt x="378562" y="0"/>
                </a:cubicBezTo>
                <a:cubicBezTo>
                  <a:pt x="457869" y="-701"/>
                  <a:pt x="741308" y="34531"/>
                  <a:pt x="1041044" y="0"/>
                </a:cubicBezTo>
                <a:cubicBezTo>
                  <a:pt x="1340780" y="-34531"/>
                  <a:pt x="1458995" y="53749"/>
                  <a:pt x="1632547" y="0"/>
                </a:cubicBezTo>
                <a:cubicBezTo>
                  <a:pt x="1806099" y="-53749"/>
                  <a:pt x="1961110" y="21669"/>
                  <a:pt x="2082089" y="0"/>
                </a:cubicBezTo>
                <a:cubicBezTo>
                  <a:pt x="2203068" y="-21669"/>
                  <a:pt x="2529544" y="74076"/>
                  <a:pt x="2815552" y="0"/>
                </a:cubicBezTo>
                <a:cubicBezTo>
                  <a:pt x="3101560" y="-74076"/>
                  <a:pt x="3209837" y="58757"/>
                  <a:pt x="3336074" y="0"/>
                </a:cubicBezTo>
                <a:cubicBezTo>
                  <a:pt x="3462311" y="-58757"/>
                  <a:pt x="3561890" y="7309"/>
                  <a:pt x="3785616" y="0"/>
                </a:cubicBezTo>
                <a:cubicBezTo>
                  <a:pt x="4009342" y="-7309"/>
                  <a:pt x="4040058" y="10505"/>
                  <a:pt x="4164178" y="0"/>
                </a:cubicBezTo>
                <a:cubicBezTo>
                  <a:pt x="4288298" y="-10505"/>
                  <a:pt x="4472407" y="20484"/>
                  <a:pt x="4613720" y="0"/>
                </a:cubicBezTo>
                <a:cubicBezTo>
                  <a:pt x="4755033" y="-20484"/>
                  <a:pt x="5076623" y="18261"/>
                  <a:pt x="5276202" y="0"/>
                </a:cubicBezTo>
                <a:cubicBezTo>
                  <a:pt x="5475781" y="-18261"/>
                  <a:pt x="5811060" y="46760"/>
                  <a:pt x="6009665" y="0"/>
                </a:cubicBezTo>
                <a:cubicBezTo>
                  <a:pt x="6208270" y="-46760"/>
                  <a:pt x="6360391" y="53936"/>
                  <a:pt x="6530188" y="0"/>
                </a:cubicBezTo>
                <a:cubicBezTo>
                  <a:pt x="6699985" y="-53936"/>
                  <a:pt x="6901666" y="55695"/>
                  <a:pt x="7098030" y="0"/>
                </a:cubicBezTo>
                <a:cubicBezTo>
                  <a:pt x="7136917" y="193602"/>
                  <a:pt x="7041545" y="363843"/>
                  <a:pt x="7098030" y="538093"/>
                </a:cubicBezTo>
                <a:cubicBezTo>
                  <a:pt x="7154515" y="712343"/>
                  <a:pt x="7097440" y="854971"/>
                  <a:pt x="7098030" y="1076185"/>
                </a:cubicBezTo>
                <a:cubicBezTo>
                  <a:pt x="7098620" y="1297399"/>
                  <a:pt x="7058494" y="1446123"/>
                  <a:pt x="7098030" y="1565849"/>
                </a:cubicBezTo>
                <a:cubicBezTo>
                  <a:pt x="7137566" y="1685575"/>
                  <a:pt x="7044096" y="1907332"/>
                  <a:pt x="7098030" y="2103942"/>
                </a:cubicBezTo>
                <a:cubicBezTo>
                  <a:pt x="7151964" y="2300552"/>
                  <a:pt x="7093323" y="2493593"/>
                  <a:pt x="7098030" y="2642034"/>
                </a:cubicBezTo>
                <a:cubicBezTo>
                  <a:pt x="7102737" y="2790475"/>
                  <a:pt x="7049992" y="2906368"/>
                  <a:pt x="7098030" y="3083270"/>
                </a:cubicBezTo>
                <a:cubicBezTo>
                  <a:pt x="7146068" y="3260172"/>
                  <a:pt x="7043172" y="3440760"/>
                  <a:pt x="7098030" y="3669791"/>
                </a:cubicBezTo>
                <a:cubicBezTo>
                  <a:pt x="7152888" y="3898822"/>
                  <a:pt x="7051780" y="4036119"/>
                  <a:pt x="7098030" y="4207884"/>
                </a:cubicBezTo>
                <a:cubicBezTo>
                  <a:pt x="7144280" y="4379649"/>
                  <a:pt x="7050984" y="4553300"/>
                  <a:pt x="7098030" y="4842833"/>
                </a:cubicBezTo>
                <a:cubicBezTo>
                  <a:pt x="6767135" y="4899513"/>
                  <a:pt x="6713506" y="4800715"/>
                  <a:pt x="6364567" y="4842833"/>
                </a:cubicBezTo>
                <a:cubicBezTo>
                  <a:pt x="6015628" y="4884951"/>
                  <a:pt x="6092687" y="4834134"/>
                  <a:pt x="5986005" y="4842833"/>
                </a:cubicBezTo>
                <a:cubicBezTo>
                  <a:pt x="5879323" y="4851532"/>
                  <a:pt x="5578383" y="4830484"/>
                  <a:pt x="5465483" y="4842833"/>
                </a:cubicBezTo>
                <a:cubicBezTo>
                  <a:pt x="5352583" y="4855182"/>
                  <a:pt x="5227598" y="4832046"/>
                  <a:pt x="5086922" y="4842833"/>
                </a:cubicBezTo>
                <a:cubicBezTo>
                  <a:pt x="4946246" y="4853620"/>
                  <a:pt x="4735278" y="4814702"/>
                  <a:pt x="4424439" y="4842833"/>
                </a:cubicBezTo>
                <a:cubicBezTo>
                  <a:pt x="4113600" y="4870964"/>
                  <a:pt x="4072157" y="4810746"/>
                  <a:pt x="3832936" y="4842833"/>
                </a:cubicBezTo>
                <a:cubicBezTo>
                  <a:pt x="3593715" y="4874920"/>
                  <a:pt x="3363671" y="4827947"/>
                  <a:pt x="3241434" y="4842833"/>
                </a:cubicBezTo>
                <a:cubicBezTo>
                  <a:pt x="3119197" y="4857719"/>
                  <a:pt x="2898668" y="4823222"/>
                  <a:pt x="2578951" y="4842833"/>
                </a:cubicBezTo>
                <a:cubicBezTo>
                  <a:pt x="2259234" y="4862444"/>
                  <a:pt x="2114140" y="4768240"/>
                  <a:pt x="1845488" y="4842833"/>
                </a:cubicBezTo>
                <a:cubicBezTo>
                  <a:pt x="1576836" y="4917426"/>
                  <a:pt x="1653938" y="4827831"/>
                  <a:pt x="1466926" y="4842833"/>
                </a:cubicBezTo>
                <a:cubicBezTo>
                  <a:pt x="1279914" y="4857835"/>
                  <a:pt x="1158655" y="4816880"/>
                  <a:pt x="946404" y="4842833"/>
                </a:cubicBezTo>
                <a:cubicBezTo>
                  <a:pt x="734153" y="4868786"/>
                  <a:pt x="392372" y="4802151"/>
                  <a:pt x="0" y="4842833"/>
                </a:cubicBezTo>
                <a:cubicBezTo>
                  <a:pt x="-36220" y="4593315"/>
                  <a:pt x="50756" y="4511665"/>
                  <a:pt x="0" y="4207884"/>
                </a:cubicBezTo>
                <a:cubicBezTo>
                  <a:pt x="-50756" y="3904103"/>
                  <a:pt x="45617" y="3832285"/>
                  <a:pt x="0" y="3718220"/>
                </a:cubicBezTo>
                <a:cubicBezTo>
                  <a:pt x="-45617" y="3604155"/>
                  <a:pt x="26434" y="3402125"/>
                  <a:pt x="0" y="3228555"/>
                </a:cubicBezTo>
                <a:cubicBezTo>
                  <a:pt x="-26434" y="3054986"/>
                  <a:pt x="22075" y="2977349"/>
                  <a:pt x="0" y="2787319"/>
                </a:cubicBezTo>
                <a:cubicBezTo>
                  <a:pt x="-22075" y="2597289"/>
                  <a:pt x="60981" y="2473766"/>
                  <a:pt x="0" y="2249227"/>
                </a:cubicBezTo>
                <a:cubicBezTo>
                  <a:pt x="-60981" y="2024688"/>
                  <a:pt x="31182" y="1858299"/>
                  <a:pt x="0" y="1711134"/>
                </a:cubicBezTo>
                <a:cubicBezTo>
                  <a:pt x="-31182" y="1563969"/>
                  <a:pt x="35703" y="1337001"/>
                  <a:pt x="0" y="1221470"/>
                </a:cubicBezTo>
                <a:cubicBezTo>
                  <a:pt x="-35703" y="1105939"/>
                  <a:pt x="18965" y="964003"/>
                  <a:pt x="0" y="828663"/>
                </a:cubicBezTo>
                <a:cubicBezTo>
                  <a:pt x="-18965" y="693323"/>
                  <a:pt x="1663" y="213064"/>
                  <a:pt x="0" y="0"/>
                </a:cubicBezTo>
                <a:close/>
              </a:path>
            </a:pathLst>
          </a:custGeom>
          <a:ln>
            <a:solidFill>
              <a:schemeClr val="tx1"/>
            </a:solidFill>
            <a:extLst>
              <a:ext uri="{C807C97D-BFC1-408E-A445-0C87EB9F89A2}">
                <ask:lineSketchStyleProps xmlns:ask="http://schemas.microsoft.com/office/drawing/2018/sketchyshapes" sd="2059562473">
                  <a:prstGeom prst="rect">
                    <a:avLst/>
                  </a:prstGeom>
                  <ask:type>
                    <ask:lineSketchScribble/>
                  </ask:type>
                </ask:lineSketchStyleProps>
              </a:ext>
            </a:extLst>
          </a:ln>
          <a:effectLst>
            <a:outerShdw blurRad="63500" sx="102000" sy="102000" algn="ctr" rotWithShape="0">
              <a:prstClr val="black">
                <a:alpha val="40000"/>
              </a:prstClr>
            </a:outerShdw>
          </a:effectLst>
        </p:spPr>
      </p:pic>
      <p:sp>
        <p:nvSpPr>
          <p:cNvPr id="5" name="TextBox 4">
            <a:extLst>
              <a:ext uri="{FF2B5EF4-FFF2-40B4-BE49-F238E27FC236}">
                <a16:creationId xmlns:a16="http://schemas.microsoft.com/office/drawing/2014/main" id="{7209EE57-6FA8-2499-A3EB-1765C926AE7E}"/>
              </a:ext>
            </a:extLst>
          </p:cNvPr>
          <p:cNvSpPr txBox="1"/>
          <p:nvPr/>
        </p:nvSpPr>
        <p:spPr>
          <a:xfrm>
            <a:off x="147256" y="3007995"/>
            <a:ext cx="2974848" cy="731520"/>
          </a:xfrm>
          <a:custGeom>
            <a:avLst/>
            <a:gdLst>
              <a:gd name="connsiteX0" fmla="*/ 0 w 2974848"/>
              <a:gd name="connsiteY0" fmla="*/ 0 h 731520"/>
              <a:gd name="connsiteX1" fmla="*/ 535473 w 2974848"/>
              <a:gd name="connsiteY1" fmla="*/ 0 h 731520"/>
              <a:gd name="connsiteX2" fmla="*/ 1130442 w 2974848"/>
              <a:gd name="connsiteY2" fmla="*/ 0 h 731520"/>
              <a:gd name="connsiteX3" fmla="*/ 1784909 w 2974848"/>
              <a:gd name="connsiteY3" fmla="*/ 0 h 731520"/>
              <a:gd name="connsiteX4" fmla="*/ 2290633 w 2974848"/>
              <a:gd name="connsiteY4" fmla="*/ 0 h 731520"/>
              <a:gd name="connsiteX5" fmla="*/ 2974848 w 2974848"/>
              <a:gd name="connsiteY5" fmla="*/ 0 h 731520"/>
              <a:gd name="connsiteX6" fmla="*/ 2974848 w 2974848"/>
              <a:gd name="connsiteY6" fmla="*/ 358445 h 731520"/>
              <a:gd name="connsiteX7" fmla="*/ 2974848 w 2974848"/>
              <a:gd name="connsiteY7" fmla="*/ 731520 h 731520"/>
              <a:gd name="connsiteX8" fmla="*/ 2409627 w 2974848"/>
              <a:gd name="connsiteY8" fmla="*/ 731520 h 731520"/>
              <a:gd name="connsiteX9" fmla="*/ 1755160 w 2974848"/>
              <a:gd name="connsiteY9" fmla="*/ 731520 h 731520"/>
              <a:gd name="connsiteX10" fmla="*/ 1160191 w 2974848"/>
              <a:gd name="connsiteY10" fmla="*/ 731520 h 731520"/>
              <a:gd name="connsiteX11" fmla="*/ 535473 w 2974848"/>
              <a:gd name="connsiteY11" fmla="*/ 731520 h 731520"/>
              <a:gd name="connsiteX12" fmla="*/ 0 w 2974848"/>
              <a:gd name="connsiteY12" fmla="*/ 731520 h 731520"/>
              <a:gd name="connsiteX13" fmla="*/ 0 w 2974848"/>
              <a:gd name="connsiteY13" fmla="*/ 351130 h 731520"/>
              <a:gd name="connsiteX14" fmla="*/ 0 w 2974848"/>
              <a:gd name="connsiteY14" fmla="*/ 0 h 73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74848" h="731520" fill="none" extrusionOk="0">
                <a:moveTo>
                  <a:pt x="0" y="0"/>
                </a:moveTo>
                <a:cubicBezTo>
                  <a:pt x="244701" y="-25712"/>
                  <a:pt x="295167" y="33759"/>
                  <a:pt x="535473" y="0"/>
                </a:cubicBezTo>
                <a:cubicBezTo>
                  <a:pt x="775779" y="-33759"/>
                  <a:pt x="951601" y="28594"/>
                  <a:pt x="1130442" y="0"/>
                </a:cubicBezTo>
                <a:cubicBezTo>
                  <a:pt x="1309283" y="-28594"/>
                  <a:pt x="1626464" y="45063"/>
                  <a:pt x="1784909" y="0"/>
                </a:cubicBezTo>
                <a:cubicBezTo>
                  <a:pt x="1943354" y="-45063"/>
                  <a:pt x="2132967" y="35573"/>
                  <a:pt x="2290633" y="0"/>
                </a:cubicBezTo>
                <a:cubicBezTo>
                  <a:pt x="2448299" y="-35573"/>
                  <a:pt x="2743793" y="49064"/>
                  <a:pt x="2974848" y="0"/>
                </a:cubicBezTo>
                <a:cubicBezTo>
                  <a:pt x="2982754" y="90039"/>
                  <a:pt x="2937694" y="204758"/>
                  <a:pt x="2974848" y="358445"/>
                </a:cubicBezTo>
                <a:cubicBezTo>
                  <a:pt x="3012002" y="512133"/>
                  <a:pt x="2932759" y="600942"/>
                  <a:pt x="2974848" y="731520"/>
                </a:cubicBezTo>
                <a:cubicBezTo>
                  <a:pt x="2753955" y="748924"/>
                  <a:pt x="2548172" y="702381"/>
                  <a:pt x="2409627" y="731520"/>
                </a:cubicBezTo>
                <a:cubicBezTo>
                  <a:pt x="2271082" y="760659"/>
                  <a:pt x="1989474" y="680204"/>
                  <a:pt x="1755160" y="731520"/>
                </a:cubicBezTo>
                <a:cubicBezTo>
                  <a:pt x="1520846" y="782836"/>
                  <a:pt x="1419558" y="706484"/>
                  <a:pt x="1160191" y="731520"/>
                </a:cubicBezTo>
                <a:cubicBezTo>
                  <a:pt x="900824" y="756556"/>
                  <a:pt x="713002" y="667020"/>
                  <a:pt x="535473" y="731520"/>
                </a:cubicBezTo>
                <a:cubicBezTo>
                  <a:pt x="357944" y="796020"/>
                  <a:pt x="133435" y="702722"/>
                  <a:pt x="0" y="731520"/>
                </a:cubicBezTo>
                <a:cubicBezTo>
                  <a:pt x="-32048" y="578582"/>
                  <a:pt x="32564" y="527060"/>
                  <a:pt x="0" y="351130"/>
                </a:cubicBezTo>
                <a:cubicBezTo>
                  <a:pt x="-32564" y="175200"/>
                  <a:pt x="39030" y="138786"/>
                  <a:pt x="0" y="0"/>
                </a:cubicBezTo>
                <a:close/>
              </a:path>
              <a:path w="2974848" h="731520" stroke="0" extrusionOk="0">
                <a:moveTo>
                  <a:pt x="0" y="0"/>
                </a:moveTo>
                <a:cubicBezTo>
                  <a:pt x="253046" y="-59178"/>
                  <a:pt x="458600" y="43335"/>
                  <a:pt x="624718" y="0"/>
                </a:cubicBezTo>
                <a:cubicBezTo>
                  <a:pt x="790836" y="-43335"/>
                  <a:pt x="964384" y="56703"/>
                  <a:pt x="1160191" y="0"/>
                </a:cubicBezTo>
                <a:cubicBezTo>
                  <a:pt x="1355998" y="-56703"/>
                  <a:pt x="1432906" y="51383"/>
                  <a:pt x="1665915" y="0"/>
                </a:cubicBezTo>
                <a:cubicBezTo>
                  <a:pt x="1898924" y="-51383"/>
                  <a:pt x="2061198" y="6421"/>
                  <a:pt x="2171639" y="0"/>
                </a:cubicBezTo>
                <a:cubicBezTo>
                  <a:pt x="2282080" y="-6421"/>
                  <a:pt x="2793889" y="23643"/>
                  <a:pt x="2974848" y="0"/>
                </a:cubicBezTo>
                <a:cubicBezTo>
                  <a:pt x="3016772" y="114566"/>
                  <a:pt x="2961507" y="230315"/>
                  <a:pt x="2974848" y="358445"/>
                </a:cubicBezTo>
                <a:cubicBezTo>
                  <a:pt x="2988189" y="486575"/>
                  <a:pt x="2968713" y="558033"/>
                  <a:pt x="2974848" y="731520"/>
                </a:cubicBezTo>
                <a:cubicBezTo>
                  <a:pt x="2810887" y="787978"/>
                  <a:pt x="2668241" y="681201"/>
                  <a:pt x="2469124" y="731520"/>
                </a:cubicBezTo>
                <a:cubicBezTo>
                  <a:pt x="2270007" y="781839"/>
                  <a:pt x="2074389" y="694565"/>
                  <a:pt x="1844406" y="731520"/>
                </a:cubicBezTo>
                <a:cubicBezTo>
                  <a:pt x="1614423" y="768475"/>
                  <a:pt x="1458318" y="703943"/>
                  <a:pt x="1249436" y="731520"/>
                </a:cubicBezTo>
                <a:cubicBezTo>
                  <a:pt x="1040554" y="759097"/>
                  <a:pt x="927866" y="724197"/>
                  <a:pt x="654467" y="731520"/>
                </a:cubicBezTo>
                <a:cubicBezTo>
                  <a:pt x="381068" y="738843"/>
                  <a:pt x="223976" y="727496"/>
                  <a:pt x="0" y="731520"/>
                </a:cubicBezTo>
                <a:cubicBezTo>
                  <a:pt x="-22551" y="643267"/>
                  <a:pt x="14921" y="499381"/>
                  <a:pt x="0" y="380390"/>
                </a:cubicBezTo>
                <a:cubicBezTo>
                  <a:pt x="-14921" y="261399"/>
                  <a:pt x="16443" y="121285"/>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rmAutofit fontScale="92500"/>
          </a:bodyPr>
          <a:lstStyle/>
          <a:p>
            <a:pPr algn="ctr">
              <a:lnSpc>
                <a:spcPct val="110000"/>
              </a:lnSpc>
              <a:spcBef>
                <a:spcPct val="0"/>
              </a:spcBef>
              <a:spcAft>
                <a:spcPts val="600"/>
              </a:spcAft>
            </a:pPr>
            <a:r>
              <a:rPr lang="en-US" sz="2400" spc="600" dirty="0">
                <a:solidFill>
                  <a:schemeClr val="accent5">
                    <a:lumMod val="50000"/>
                  </a:schemeClr>
                </a:solidFill>
                <a:latin typeface="Abadi" panose="020B0604020104020204" pitchFamily="34" charset="0"/>
                <a:ea typeface="Batang" panose="02030600000101010101" pitchFamily="18" charset="-127"/>
                <a:cs typeface="+mj-cs"/>
              </a:rPr>
              <a:t>A.Best Quality</a:t>
            </a:r>
          </a:p>
        </p:txBody>
      </p:sp>
      <p:sp>
        <p:nvSpPr>
          <p:cNvPr id="6" name="TextBox 5">
            <a:extLst>
              <a:ext uri="{FF2B5EF4-FFF2-40B4-BE49-F238E27FC236}">
                <a16:creationId xmlns:a16="http://schemas.microsoft.com/office/drawing/2014/main" id="{42C14BFE-BA50-6A99-99D7-AE7CE8EFFCD7}"/>
              </a:ext>
            </a:extLst>
          </p:cNvPr>
          <p:cNvSpPr txBox="1"/>
          <p:nvPr/>
        </p:nvSpPr>
        <p:spPr>
          <a:xfrm>
            <a:off x="4245864" y="6059253"/>
            <a:ext cx="7510272" cy="369332"/>
          </a:xfrm>
          <a:prstGeom prst="rect">
            <a:avLst/>
          </a:prstGeom>
          <a:noFill/>
        </p:spPr>
        <p:txBody>
          <a:bodyPr wrap="square" rtlCol="0">
            <a:spAutoFit/>
          </a:bodyPr>
          <a:lstStyle/>
          <a:p>
            <a:r>
              <a:rPr lang="en-US" dirty="0">
                <a:solidFill>
                  <a:srgbClr val="000000"/>
                </a:solidFill>
                <a:latin typeface="Abadi" panose="020B0604020104020204" pitchFamily="34" charset="0"/>
                <a:cs typeface="Aharoni" panose="02010803020104030203" pitchFamily="2" charset="-79"/>
              </a:rPr>
              <a:t>We use </a:t>
            </a:r>
            <a:r>
              <a:rPr lang="en-US" b="1" dirty="0">
                <a:solidFill>
                  <a:srgbClr val="000000"/>
                </a:solidFill>
                <a:latin typeface="Abadi" panose="020B0604020104020204" pitchFamily="34" charset="0"/>
                <a:cs typeface="Aharoni" panose="02010803020104030203" pitchFamily="2" charset="-79"/>
              </a:rPr>
              <a:t>PAX5.fastq </a:t>
            </a:r>
            <a:r>
              <a:rPr lang="en-US" dirty="0">
                <a:solidFill>
                  <a:srgbClr val="000000"/>
                </a:solidFill>
                <a:latin typeface="Abadi" panose="020B0604020104020204" pitchFamily="34" charset="0"/>
                <a:cs typeface="Aharoni" panose="02010803020104030203" pitchFamily="2" charset="-79"/>
              </a:rPr>
              <a:t>,because it's best compared to the other.</a:t>
            </a:r>
          </a:p>
        </p:txBody>
      </p:sp>
    </p:spTree>
    <p:extLst>
      <p:ext uri="{BB962C8B-B14F-4D97-AF65-F5344CB8AC3E}">
        <p14:creationId xmlns:p14="http://schemas.microsoft.com/office/powerpoint/2010/main" val="2081627574"/>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7EDDFDD-29DD-C407-648E-0793B4EE4112}"/>
              </a:ext>
            </a:extLst>
          </p:cNvPr>
          <p:cNvSpPr txBox="1"/>
          <p:nvPr/>
        </p:nvSpPr>
        <p:spPr>
          <a:xfrm>
            <a:off x="158496" y="2859023"/>
            <a:ext cx="2755392" cy="731520"/>
          </a:xfrm>
          <a:custGeom>
            <a:avLst/>
            <a:gdLst>
              <a:gd name="connsiteX0" fmla="*/ 0 w 2755392"/>
              <a:gd name="connsiteY0" fmla="*/ 0 h 731520"/>
              <a:gd name="connsiteX1" fmla="*/ 495971 w 2755392"/>
              <a:gd name="connsiteY1" fmla="*/ 0 h 731520"/>
              <a:gd name="connsiteX2" fmla="*/ 1047049 w 2755392"/>
              <a:gd name="connsiteY2" fmla="*/ 0 h 731520"/>
              <a:gd name="connsiteX3" fmla="*/ 1653235 w 2755392"/>
              <a:gd name="connsiteY3" fmla="*/ 0 h 731520"/>
              <a:gd name="connsiteX4" fmla="*/ 2121652 w 2755392"/>
              <a:gd name="connsiteY4" fmla="*/ 0 h 731520"/>
              <a:gd name="connsiteX5" fmla="*/ 2755392 w 2755392"/>
              <a:gd name="connsiteY5" fmla="*/ 0 h 731520"/>
              <a:gd name="connsiteX6" fmla="*/ 2755392 w 2755392"/>
              <a:gd name="connsiteY6" fmla="*/ 358445 h 731520"/>
              <a:gd name="connsiteX7" fmla="*/ 2755392 w 2755392"/>
              <a:gd name="connsiteY7" fmla="*/ 731520 h 731520"/>
              <a:gd name="connsiteX8" fmla="*/ 2231868 w 2755392"/>
              <a:gd name="connsiteY8" fmla="*/ 731520 h 731520"/>
              <a:gd name="connsiteX9" fmla="*/ 1625681 w 2755392"/>
              <a:gd name="connsiteY9" fmla="*/ 731520 h 731520"/>
              <a:gd name="connsiteX10" fmla="*/ 1074603 w 2755392"/>
              <a:gd name="connsiteY10" fmla="*/ 731520 h 731520"/>
              <a:gd name="connsiteX11" fmla="*/ 495971 w 2755392"/>
              <a:gd name="connsiteY11" fmla="*/ 731520 h 731520"/>
              <a:gd name="connsiteX12" fmla="*/ 0 w 2755392"/>
              <a:gd name="connsiteY12" fmla="*/ 731520 h 731520"/>
              <a:gd name="connsiteX13" fmla="*/ 0 w 2755392"/>
              <a:gd name="connsiteY13" fmla="*/ 351130 h 731520"/>
              <a:gd name="connsiteX14" fmla="*/ 0 w 2755392"/>
              <a:gd name="connsiteY14" fmla="*/ 0 h 73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55392" h="731520" fill="none" extrusionOk="0">
                <a:moveTo>
                  <a:pt x="0" y="0"/>
                </a:moveTo>
                <a:cubicBezTo>
                  <a:pt x="222676" y="-45295"/>
                  <a:pt x="391919" y="6098"/>
                  <a:pt x="495971" y="0"/>
                </a:cubicBezTo>
                <a:cubicBezTo>
                  <a:pt x="600023" y="-6098"/>
                  <a:pt x="912806" y="41019"/>
                  <a:pt x="1047049" y="0"/>
                </a:cubicBezTo>
                <a:cubicBezTo>
                  <a:pt x="1181292" y="-41019"/>
                  <a:pt x="1498639" y="13018"/>
                  <a:pt x="1653235" y="0"/>
                </a:cubicBezTo>
                <a:cubicBezTo>
                  <a:pt x="1807831" y="-13018"/>
                  <a:pt x="1974778" y="47928"/>
                  <a:pt x="2121652" y="0"/>
                </a:cubicBezTo>
                <a:cubicBezTo>
                  <a:pt x="2268526" y="-47928"/>
                  <a:pt x="2527090" y="61856"/>
                  <a:pt x="2755392" y="0"/>
                </a:cubicBezTo>
                <a:cubicBezTo>
                  <a:pt x="2763298" y="90039"/>
                  <a:pt x="2718238" y="204758"/>
                  <a:pt x="2755392" y="358445"/>
                </a:cubicBezTo>
                <a:cubicBezTo>
                  <a:pt x="2792546" y="512133"/>
                  <a:pt x="2713303" y="600942"/>
                  <a:pt x="2755392" y="731520"/>
                </a:cubicBezTo>
                <a:cubicBezTo>
                  <a:pt x="2621187" y="791607"/>
                  <a:pt x="2360559" y="700787"/>
                  <a:pt x="2231868" y="731520"/>
                </a:cubicBezTo>
                <a:cubicBezTo>
                  <a:pt x="2103177" y="762253"/>
                  <a:pt x="1919237" y="724845"/>
                  <a:pt x="1625681" y="731520"/>
                </a:cubicBezTo>
                <a:cubicBezTo>
                  <a:pt x="1332125" y="738195"/>
                  <a:pt x="1344213" y="687577"/>
                  <a:pt x="1074603" y="731520"/>
                </a:cubicBezTo>
                <a:cubicBezTo>
                  <a:pt x="804993" y="775463"/>
                  <a:pt x="753382" y="694949"/>
                  <a:pt x="495971" y="731520"/>
                </a:cubicBezTo>
                <a:cubicBezTo>
                  <a:pt x="238560" y="768091"/>
                  <a:pt x="136246" y="679939"/>
                  <a:pt x="0" y="731520"/>
                </a:cubicBezTo>
                <a:cubicBezTo>
                  <a:pt x="-32048" y="578582"/>
                  <a:pt x="32564" y="527060"/>
                  <a:pt x="0" y="351130"/>
                </a:cubicBezTo>
                <a:cubicBezTo>
                  <a:pt x="-32564" y="175200"/>
                  <a:pt x="39030" y="138786"/>
                  <a:pt x="0" y="0"/>
                </a:cubicBezTo>
                <a:close/>
              </a:path>
              <a:path w="2755392" h="731520" stroke="0" extrusionOk="0">
                <a:moveTo>
                  <a:pt x="0" y="0"/>
                </a:moveTo>
                <a:cubicBezTo>
                  <a:pt x="125541" y="-61881"/>
                  <a:pt x="414050" y="28276"/>
                  <a:pt x="578632" y="0"/>
                </a:cubicBezTo>
                <a:cubicBezTo>
                  <a:pt x="743214" y="-28276"/>
                  <a:pt x="929572" y="36333"/>
                  <a:pt x="1074603" y="0"/>
                </a:cubicBezTo>
                <a:cubicBezTo>
                  <a:pt x="1219634" y="-36333"/>
                  <a:pt x="1443683" y="25076"/>
                  <a:pt x="1543020" y="0"/>
                </a:cubicBezTo>
                <a:cubicBezTo>
                  <a:pt x="1642357" y="-25076"/>
                  <a:pt x="1873134" y="48839"/>
                  <a:pt x="2011436" y="0"/>
                </a:cubicBezTo>
                <a:cubicBezTo>
                  <a:pt x="2149738" y="-48839"/>
                  <a:pt x="2518150" y="52976"/>
                  <a:pt x="2755392" y="0"/>
                </a:cubicBezTo>
                <a:cubicBezTo>
                  <a:pt x="2797316" y="114566"/>
                  <a:pt x="2742051" y="230315"/>
                  <a:pt x="2755392" y="358445"/>
                </a:cubicBezTo>
                <a:cubicBezTo>
                  <a:pt x="2768733" y="486575"/>
                  <a:pt x="2749257" y="558033"/>
                  <a:pt x="2755392" y="731520"/>
                </a:cubicBezTo>
                <a:cubicBezTo>
                  <a:pt x="2609329" y="734236"/>
                  <a:pt x="2420998" y="691084"/>
                  <a:pt x="2286975" y="731520"/>
                </a:cubicBezTo>
                <a:cubicBezTo>
                  <a:pt x="2152952" y="771956"/>
                  <a:pt x="1927573" y="719688"/>
                  <a:pt x="1708343" y="731520"/>
                </a:cubicBezTo>
                <a:cubicBezTo>
                  <a:pt x="1489113" y="743352"/>
                  <a:pt x="1418637" y="706829"/>
                  <a:pt x="1157265" y="731520"/>
                </a:cubicBezTo>
                <a:cubicBezTo>
                  <a:pt x="895893" y="756211"/>
                  <a:pt x="837717" y="675021"/>
                  <a:pt x="606186" y="731520"/>
                </a:cubicBezTo>
                <a:cubicBezTo>
                  <a:pt x="374655" y="788019"/>
                  <a:pt x="193209" y="703329"/>
                  <a:pt x="0" y="731520"/>
                </a:cubicBezTo>
                <a:cubicBezTo>
                  <a:pt x="-22551" y="643267"/>
                  <a:pt x="14921" y="499381"/>
                  <a:pt x="0" y="380390"/>
                </a:cubicBezTo>
                <a:cubicBezTo>
                  <a:pt x="-14921" y="261399"/>
                  <a:pt x="16443" y="121285"/>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rmAutofit fontScale="92500" lnSpcReduction="20000"/>
          </a:bodyPr>
          <a:lstStyle/>
          <a:p>
            <a:pPr algn="ctr">
              <a:lnSpc>
                <a:spcPct val="110000"/>
              </a:lnSpc>
              <a:spcBef>
                <a:spcPct val="0"/>
              </a:spcBef>
              <a:spcAft>
                <a:spcPts val="600"/>
              </a:spcAft>
            </a:pPr>
            <a:r>
              <a:rPr lang="en-US" sz="2400" spc="600" dirty="0">
                <a:solidFill>
                  <a:schemeClr val="accent5">
                    <a:lumMod val="50000"/>
                  </a:schemeClr>
                </a:solidFill>
                <a:latin typeface="Abadi" panose="020B0604020104020204" pitchFamily="34" charset="0"/>
                <a:ea typeface="Batang" panose="02030600000101010101" pitchFamily="18" charset="-127"/>
                <a:cs typeface="+mj-cs"/>
              </a:rPr>
              <a:t>B.Normal Quality</a:t>
            </a:r>
          </a:p>
        </p:txBody>
      </p:sp>
      <p:pic>
        <p:nvPicPr>
          <p:cNvPr id="3" name="Picture 2" descr="Chart&#10;&#10;Description automatically generated">
            <a:extLst>
              <a:ext uri="{FF2B5EF4-FFF2-40B4-BE49-F238E27FC236}">
                <a16:creationId xmlns:a16="http://schemas.microsoft.com/office/drawing/2014/main" id="{EEFFBAE3-2C05-A903-64E4-51402AC5F6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8960" y="862012"/>
            <a:ext cx="7400925" cy="5133975"/>
          </a:xfrm>
          <a:custGeom>
            <a:avLst/>
            <a:gdLst>
              <a:gd name="connsiteX0" fmla="*/ 0 w 7400925"/>
              <a:gd name="connsiteY0" fmla="*/ 0 h 5133975"/>
              <a:gd name="connsiteX1" fmla="*/ 569302 w 7400925"/>
              <a:gd name="connsiteY1" fmla="*/ 0 h 5133975"/>
              <a:gd name="connsiteX2" fmla="*/ 1138604 w 7400925"/>
              <a:gd name="connsiteY2" fmla="*/ 0 h 5133975"/>
              <a:gd name="connsiteX3" fmla="*/ 1781915 w 7400925"/>
              <a:gd name="connsiteY3" fmla="*/ 0 h 5133975"/>
              <a:gd name="connsiteX4" fmla="*/ 2351217 w 7400925"/>
              <a:gd name="connsiteY4" fmla="*/ 0 h 5133975"/>
              <a:gd name="connsiteX5" fmla="*/ 2846510 w 7400925"/>
              <a:gd name="connsiteY5" fmla="*/ 0 h 5133975"/>
              <a:gd name="connsiteX6" fmla="*/ 3415812 w 7400925"/>
              <a:gd name="connsiteY6" fmla="*/ 0 h 5133975"/>
              <a:gd name="connsiteX7" fmla="*/ 3763086 w 7400925"/>
              <a:gd name="connsiteY7" fmla="*/ 0 h 5133975"/>
              <a:gd name="connsiteX8" fmla="*/ 4110360 w 7400925"/>
              <a:gd name="connsiteY8" fmla="*/ 0 h 5133975"/>
              <a:gd name="connsiteX9" fmla="*/ 4531643 w 7400925"/>
              <a:gd name="connsiteY9" fmla="*/ 0 h 5133975"/>
              <a:gd name="connsiteX10" fmla="*/ 5026936 w 7400925"/>
              <a:gd name="connsiteY10" fmla="*/ 0 h 5133975"/>
              <a:gd name="connsiteX11" fmla="*/ 5374210 w 7400925"/>
              <a:gd name="connsiteY11" fmla="*/ 0 h 5133975"/>
              <a:gd name="connsiteX12" fmla="*/ 5943512 w 7400925"/>
              <a:gd name="connsiteY12" fmla="*/ 0 h 5133975"/>
              <a:gd name="connsiteX13" fmla="*/ 6364796 w 7400925"/>
              <a:gd name="connsiteY13" fmla="*/ 0 h 5133975"/>
              <a:gd name="connsiteX14" fmla="*/ 7400925 w 7400925"/>
              <a:gd name="connsiteY14" fmla="*/ 0 h 5133975"/>
              <a:gd name="connsiteX15" fmla="*/ 7400925 w 7400925"/>
              <a:gd name="connsiteY15" fmla="*/ 416422 h 5133975"/>
              <a:gd name="connsiteX16" fmla="*/ 7400925 w 7400925"/>
              <a:gd name="connsiteY16" fmla="*/ 884185 h 5133975"/>
              <a:gd name="connsiteX17" fmla="*/ 7400925 w 7400925"/>
              <a:gd name="connsiteY17" fmla="*/ 1505966 h 5133975"/>
              <a:gd name="connsiteX18" fmla="*/ 7400925 w 7400925"/>
              <a:gd name="connsiteY18" fmla="*/ 2127747 h 5133975"/>
              <a:gd name="connsiteX19" fmla="*/ 7400925 w 7400925"/>
              <a:gd name="connsiteY19" fmla="*/ 2544170 h 5133975"/>
              <a:gd name="connsiteX20" fmla="*/ 7400925 w 7400925"/>
              <a:gd name="connsiteY20" fmla="*/ 3217291 h 5133975"/>
              <a:gd name="connsiteX21" fmla="*/ 7400925 w 7400925"/>
              <a:gd name="connsiteY21" fmla="*/ 3633713 h 5133975"/>
              <a:gd name="connsiteX22" fmla="*/ 7400925 w 7400925"/>
              <a:gd name="connsiteY22" fmla="*/ 4204155 h 5133975"/>
              <a:gd name="connsiteX23" fmla="*/ 7400925 w 7400925"/>
              <a:gd name="connsiteY23" fmla="*/ 5133975 h 5133975"/>
              <a:gd name="connsiteX24" fmla="*/ 7053651 w 7400925"/>
              <a:gd name="connsiteY24" fmla="*/ 5133975 h 5133975"/>
              <a:gd name="connsiteX25" fmla="*/ 6706377 w 7400925"/>
              <a:gd name="connsiteY25" fmla="*/ 5133975 h 5133975"/>
              <a:gd name="connsiteX26" fmla="*/ 5989056 w 7400925"/>
              <a:gd name="connsiteY26" fmla="*/ 5133975 h 5133975"/>
              <a:gd name="connsiteX27" fmla="*/ 5493764 w 7400925"/>
              <a:gd name="connsiteY27" fmla="*/ 5133975 h 5133975"/>
              <a:gd name="connsiteX28" fmla="*/ 5146489 w 7400925"/>
              <a:gd name="connsiteY28" fmla="*/ 5133975 h 5133975"/>
              <a:gd name="connsiteX29" fmla="*/ 4503178 w 7400925"/>
              <a:gd name="connsiteY29" fmla="*/ 5133975 h 5133975"/>
              <a:gd name="connsiteX30" fmla="*/ 4155904 w 7400925"/>
              <a:gd name="connsiteY30" fmla="*/ 5133975 h 5133975"/>
              <a:gd name="connsiteX31" fmla="*/ 3438584 w 7400925"/>
              <a:gd name="connsiteY31" fmla="*/ 5133975 h 5133975"/>
              <a:gd name="connsiteX32" fmla="*/ 2795272 w 7400925"/>
              <a:gd name="connsiteY32" fmla="*/ 5133975 h 5133975"/>
              <a:gd name="connsiteX33" fmla="*/ 2225971 w 7400925"/>
              <a:gd name="connsiteY33" fmla="*/ 5133975 h 5133975"/>
              <a:gd name="connsiteX34" fmla="*/ 1878696 w 7400925"/>
              <a:gd name="connsiteY34" fmla="*/ 5133975 h 5133975"/>
              <a:gd name="connsiteX35" fmla="*/ 1531422 w 7400925"/>
              <a:gd name="connsiteY35" fmla="*/ 5133975 h 5133975"/>
              <a:gd name="connsiteX36" fmla="*/ 888111 w 7400925"/>
              <a:gd name="connsiteY36" fmla="*/ 5133975 h 5133975"/>
              <a:gd name="connsiteX37" fmla="*/ 0 w 7400925"/>
              <a:gd name="connsiteY37" fmla="*/ 5133975 h 5133975"/>
              <a:gd name="connsiteX38" fmla="*/ 0 w 7400925"/>
              <a:gd name="connsiteY38" fmla="*/ 4614873 h 5133975"/>
              <a:gd name="connsiteX39" fmla="*/ 0 w 7400925"/>
              <a:gd name="connsiteY39" fmla="*/ 3941752 h 5133975"/>
              <a:gd name="connsiteX40" fmla="*/ 0 w 7400925"/>
              <a:gd name="connsiteY40" fmla="*/ 3319971 h 5133975"/>
              <a:gd name="connsiteX41" fmla="*/ 0 w 7400925"/>
              <a:gd name="connsiteY41" fmla="*/ 2646849 h 5133975"/>
              <a:gd name="connsiteX42" fmla="*/ 0 w 7400925"/>
              <a:gd name="connsiteY42" fmla="*/ 2025068 h 5133975"/>
              <a:gd name="connsiteX43" fmla="*/ 0 w 7400925"/>
              <a:gd name="connsiteY43" fmla="*/ 1454626 h 5133975"/>
              <a:gd name="connsiteX44" fmla="*/ 0 w 7400925"/>
              <a:gd name="connsiteY44" fmla="*/ 781505 h 5133975"/>
              <a:gd name="connsiteX45" fmla="*/ 0 w 7400925"/>
              <a:gd name="connsiteY45" fmla="*/ 0 h 513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400925" h="5133975" fill="none" extrusionOk="0">
                <a:moveTo>
                  <a:pt x="0" y="0"/>
                </a:moveTo>
                <a:cubicBezTo>
                  <a:pt x="235871" y="-24443"/>
                  <a:pt x="415155" y="61453"/>
                  <a:pt x="569302" y="0"/>
                </a:cubicBezTo>
                <a:cubicBezTo>
                  <a:pt x="723449" y="-61453"/>
                  <a:pt x="864179" y="52343"/>
                  <a:pt x="1138604" y="0"/>
                </a:cubicBezTo>
                <a:cubicBezTo>
                  <a:pt x="1413029" y="-52343"/>
                  <a:pt x="1511819" y="75279"/>
                  <a:pt x="1781915" y="0"/>
                </a:cubicBezTo>
                <a:cubicBezTo>
                  <a:pt x="2052011" y="-75279"/>
                  <a:pt x="2094942" y="55379"/>
                  <a:pt x="2351217" y="0"/>
                </a:cubicBezTo>
                <a:cubicBezTo>
                  <a:pt x="2607492" y="-55379"/>
                  <a:pt x="2641432" y="26386"/>
                  <a:pt x="2846510" y="0"/>
                </a:cubicBezTo>
                <a:cubicBezTo>
                  <a:pt x="3051588" y="-26386"/>
                  <a:pt x="3159804" y="68238"/>
                  <a:pt x="3415812" y="0"/>
                </a:cubicBezTo>
                <a:cubicBezTo>
                  <a:pt x="3671820" y="-68238"/>
                  <a:pt x="3689246" y="11251"/>
                  <a:pt x="3763086" y="0"/>
                </a:cubicBezTo>
                <a:cubicBezTo>
                  <a:pt x="3836926" y="-11251"/>
                  <a:pt x="3963526" y="10196"/>
                  <a:pt x="4110360" y="0"/>
                </a:cubicBezTo>
                <a:cubicBezTo>
                  <a:pt x="4257194" y="-10196"/>
                  <a:pt x="4421824" y="17502"/>
                  <a:pt x="4531643" y="0"/>
                </a:cubicBezTo>
                <a:cubicBezTo>
                  <a:pt x="4641462" y="-17502"/>
                  <a:pt x="4907606" y="31588"/>
                  <a:pt x="5026936" y="0"/>
                </a:cubicBezTo>
                <a:cubicBezTo>
                  <a:pt x="5146266" y="-31588"/>
                  <a:pt x="5212415" y="28690"/>
                  <a:pt x="5374210" y="0"/>
                </a:cubicBezTo>
                <a:cubicBezTo>
                  <a:pt x="5536005" y="-28690"/>
                  <a:pt x="5767928" y="60266"/>
                  <a:pt x="5943512" y="0"/>
                </a:cubicBezTo>
                <a:cubicBezTo>
                  <a:pt x="6119096" y="-60266"/>
                  <a:pt x="6177891" y="48769"/>
                  <a:pt x="6364796" y="0"/>
                </a:cubicBezTo>
                <a:cubicBezTo>
                  <a:pt x="6551701" y="-48769"/>
                  <a:pt x="7136573" y="5481"/>
                  <a:pt x="7400925" y="0"/>
                </a:cubicBezTo>
                <a:cubicBezTo>
                  <a:pt x="7445753" y="98623"/>
                  <a:pt x="7365381" y="216457"/>
                  <a:pt x="7400925" y="416422"/>
                </a:cubicBezTo>
                <a:cubicBezTo>
                  <a:pt x="7436469" y="616387"/>
                  <a:pt x="7392839" y="732749"/>
                  <a:pt x="7400925" y="884185"/>
                </a:cubicBezTo>
                <a:cubicBezTo>
                  <a:pt x="7409011" y="1035621"/>
                  <a:pt x="7375523" y="1250253"/>
                  <a:pt x="7400925" y="1505966"/>
                </a:cubicBezTo>
                <a:cubicBezTo>
                  <a:pt x="7426327" y="1761679"/>
                  <a:pt x="7336597" y="1820163"/>
                  <a:pt x="7400925" y="2127747"/>
                </a:cubicBezTo>
                <a:cubicBezTo>
                  <a:pt x="7465253" y="2435331"/>
                  <a:pt x="7376677" y="2340350"/>
                  <a:pt x="7400925" y="2544170"/>
                </a:cubicBezTo>
                <a:cubicBezTo>
                  <a:pt x="7425173" y="2747990"/>
                  <a:pt x="7361002" y="2995558"/>
                  <a:pt x="7400925" y="3217291"/>
                </a:cubicBezTo>
                <a:cubicBezTo>
                  <a:pt x="7440848" y="3439024"/>
                  <a:pt x="7351087" y="3485948"/>
                  <a:pt x="7400925" y="3633713"/>
                </a:cubicBezTo>
                <a:cubicBezTo>
                  <a:pt x="7450763" y="3781478"/>
                  <a:pt x="7354136" y="4069160"/>
                  <a:pt x="7400925" y="4204155"/>
                </a:cubicBezTo>
                <a:cubicBezTo>
                  <a:pt x="7447714" y="4339150"/>
                  <a:pt x="7356596" y="4853596"/>
                  <a:pt x="7400925" y="5133975"/>
                </a:cubicBezTo>
                <a:cubicBezTo>
                  <a:pt x="7260959" y="5145630"/>
                  <a:pt x="7123522" y="5099863"/>
                  <a:pt x="7053651" y="5133975"/>
                </a:cubicBezTo>
                <a:cubicBezTo>
                  <a:pt x="6983780" y="5168087"/>
                  <a:pt x="6868479" y="5101596"/>
                  <a:pt x="6706377" y="5133975"/>
                </a:cubicBezTo>
                <a:cubicBezTo>
                  <a:pt x="6544275" y="5166354"/>
                  <a:pt x="6260908" y="5105206"/>
                  <a:pt x="5989056" y="5133975"/>
                </a:cubicBezTo>
                <a:cubicBezTo>
                  <a:pt x="5717204" y="5162744"/>
                  <a:pt x="5707233" y="5105050"/>
                  <a:pt x="5493764" y="5133975"/>
                </a:cubicBezTo>
                <a:cubicBezTo>
                  <a:pt x="5280295" y="5162900"/>
                  <a:pt x="5285799" y="5131842"/>
                  <a:pt x="5146489" y="5133975"/>
                </a:cubicBezTo>
                <a:cubicBezTo>
                  <a:pt x="5007180" y="5136108"/>
                  <a:pt x="4695606" y="5073789"/>
                  <a:pt x="4503178" y="5133975"/>
                </a:cubicBezTo>
                <a:cubicBezTo>
                  <a:pt x="4310750" y="5194161"/>
                  <a:pt x="4300565" y="5122290"/>
                  <a:pt x="4155904" y="5133975"/>
                </a:cubicBezTo>
                <a:cubicBezTo>
                  <a:pt x="4011243" y="5145660"/>
                  <a:pt x="3760525" y="5079837"/>
                  <a:pt x="3438584" y="5133975"/>
                </a:cubicBezTo>
                <a:cubicBezTo>
                  <a:pt x="3116643" y="5188113"/>
                  <a:pt x="2930853" y="5063889"/>
                  <a:pt x="2795272" y="5133975"/>
                </a:cubicBezTo>
                <a:cubicBezTo>
                  <a:pt x="2659691" y="5204061"/>
                  <a:pt x="2466090" y="5089807"/>
                  <a:pt x="2225971" y="5133975"/>
                </a:cubicBezTo>
                <a:cubicBezTo>
                  <a:pt x="1985852" y="5178143"/>
                  <a:pt x="1969520" y="5121869"/>
                  <a:pt x="1878696" y="5133975"/>
                </a:cubicBezTo>
                <a:cubicBezTo>
                  <a:pt x="1787873" y="5146081"/>
                  <a:pt x="1617081" y="5129580"/>
                  <a:pt x="1531422" y="5133975"/>
                </a:cubicBezTo>
                <a:cubicBezTo>
                  <a:pt x="1445763" y="5138370"/>
                  <a:pt x="1068421" y="5119685"/>
                  <a:pt x="888111" y="5133975"/>
                </a:cubicBezTo>
                <a:cubicBezTo>
                  <a:pt x="707801" y="5148265"/>
                  <a:pt x="252635" y="5132681"/>
                  <a:pt x="0" y="5133975"/>
                </a:cubicBezTo>
                <a:cubicBezTo>
                  <a:pt x="-15822" y="4999193"/>
                  <a:pt x="59740" y="4865195"/>
                  <a:pt x="0" y="4614873"/>
                </a:cubicBezTo>
                <a:cubicBezTo>
                  <a:pt x="-59740" y="4364551"/>
                  <a:pt x="13420" y="4226042"/>
                  <a:pt x="0" y="3941752"/>
                </a:cubicBezTo>
                <a:cubicBezTo>
                  <a:pt x="-13420" y="3657462"/>
                  <a:pt x="71687" y="3598571"/>
                  <a:pt x="0" y="3319971"/>
                </a:cubicBezTo>
                <a:cubicBezTo>
                  <a:pt x="-71687" y="3041371"/>
                  <a:pt x="59554" y="2937661"/>
                  <a:pt x="0" y="2646849"/>
                </a:cubicBezTo>
                <a:cubicBezTo>
                  <a:pt x="-59554" y="2356037"/>
                  <a:pt x="25908" y="2180882"/>
                  <a:pt x="0" y="2025068"/>
                </a:cubicBezTo>
                <a:cubicBezTo>
                  <a:pt x="-25908" y="1869254"/>
                  <a:pt x="59356" y="1594784"/>
                  <a:pt x="0" y="1454626"/>
                </a:cubicBezTo>
                <a:cubicBezTo>
                  <a:pt x="-59356" y="1314468"/>
                  <a:pt x="31214" y="944902"/>
                  <a:pt x="0" y="781505"/>
                </a:cubicBezTo>
                <a:cubicBezTo>
                  <a:pt x="-31214" y="618108"/>
                  <a:pt x="56590" y="224760"/>
                  <a:pt x="0" y="0"/>
                </a:cubicBezTo>
                <a:close/>
              </a:path>
              <a:path w="7400925" h="5133975" stroke="0" extrusionOk="0">
                <a:moveTo>
                  <a:pt x="0" y="0"/>
                </a:moveTo>
                <a:cubicBezTo>
                  <a:pt x="101875" y="-30890"/>
                  <a:pt x="247155" y="22971"/>
                  <a:pt x="421283" y="0"/>
                </a:cubicBezTo>
                <a:cubicBezTo>
                  <a:pt x="595411" y="-22971"/>
                  <a:pt x="826783" y="51881"/>
                  <a:pt x="1064595" y="0"/>
                </a:cubicBezTo>
                <a:cubicBezTo>
                  <a:pt x="1302407" y="-51881"/>
                  <a:pt x="1365126" y="31987"/>
                  <a:pt x="1633897" y="0"/>
                </a:cubicBezTo>
                <a:cubicBezTo>
                  <a:pt x="1902668" y="-31987"/>
                  <a:pt x="1996412" y="45608"/>
                  <a:pt x="2203198" y="0"/>
                </a:cubicBezTo>
                <a:cubicBezTo>
                  <a:pt x="2409984" y="-45608"/>
                  <a:pt x="2481053" y="1001"/>
                  <a:pt x="2624482" y="0"/>
                </a:cubicBezTo>
                <a:cubicBezTo>
                  <a:pt x="2767911" y="-1001"/>
                  <a:pt x="2934155" y="34343"/>
                  <a:pt x="3119775" y="0"/>
                </a:cubicBezTo>
                <a:cubicBezTo>
                  <a:pt x="3305395" y="-34343"/>
                  <a:pt x="3426540" y="14092"/>
                  <a:pt x="3541058" y="0"/>
                </a:cubicBezTo>
                <a:cubicBezTo>
                  <a:pt x="3655576" y="-14092"/>
                  <a:pt x="3775899" y="22723"/>
                  <a:pt x="3888332" y="0"/>
                </a:cubicBezTo>
                <a:cubicBezTo>
                  <a:pt x="4000765" y="-22723"/>
                  <a:pt x="4110574" y="39123"/>
                  <a:pt x="4309616" y="0"/>
                </a:cubicBezTo>
                <a:cubicBezTo>
                  <a:pt x="4508658" y="-39123"/>
                  <a:pt x="4532504" y="6171"/>
                  <a:pt x="4730899" y="0"/>
                </a:cubicBezTo>
                <a:cubicBezTo>
                  <a:pt x="4929294" y="-6171"/>
                  <a:pt x="5117941" y="27519"/>
                  <a:pt x="5374210" y="0"/>
                </a:cubicBezTo>
                <a:cubicBezTo>
                  <a:pt x="5630479" y="-27519"/>
                  <a:pt x="5645544" y="9037"/>
                  <a:pt x="5795494" y="0"/>
                </a:cubicBezTo>
                <a:cubicBezTo>
                  <a:pt x="5945444" y="-9037"/>
                  <a:pt x="6175858" y="63643"/>
                  <a:pt x="6364796" y="0"/>
                </a:cubicBezTo>
                <a:cubicBezTo>
                  <a:pt x="6553734" y="-63643"/>
                  <a:pt x="6604028" y="45979"/>
                  <a:pt x="6786079" y="0"/>
                </a:cubicBezTo>
                <a:cubicBezTo>
                  <a:pt x="6968130" y="-45979"/>
                  <a:pt x="7118689" y="30303"/>
                  <a:pt x="7400925" y="0"/>
                </a:cubicBezTo>
                <a:cubicBezTo>
                  <a:pt x="7443985" y="263903"/>
                  <a:pt x="7366523" y="419547"/>
                  <a:pt x="7400925" y="673121"/>
                </a:cubicBezTo>
                <a:cubicBezTo>
                  <a:pt x="7435327" y="926695"/>
                  <a:pt x="7353292" y="912357"/>
                  <a:pt x="7400925" y="1140883"/>
                </a:cubicBezTo>
                <a:cubicBezTo>
                  <a:pt x="7448558" y="1369409"/>
                  <a:pt x="7391900" y="1512398"/>
                  <a:pt x="7400925" y="1608645"/>
                </a:cubicBezTo>
                <a:cubicBezTo>
                  <a:pt x="7409950" y="1704892"/>
                  <a:pt x="7377716" y="2016763"/>
                  <a:pt x="7400925" y="2281767"/>
                </a:cubicBezTo>
                <a:cubicBezTo>
                  <a:pt x="7424134" y="2546771"/>
                  <a:pt x="7362158" y="2637654"/>
                  <a:pt x="7400925" y="2852208"/>
                </a:cubicBezTo>
                <a:cubicBezTo>
                  <a:pt x="7439692" y="3066762"/>
                  <a:pt x="7354279" y="3277594"/>
                  <a:pt x="7400925" y="3473990"/>
                </a:cubicBezTo>
                <a:cubicBezTo>
                  <a:pt x="7447571" y="3670386"/>
                  <a:pt x="7384277" y="3862462"/>
                  <a:pt x="7400925" y="4095771"/>
                </a:cubicBezTo>
                <a:cubicBezTo>
                  <a:pt x="7417573" y="4329080"/>
                  <a:pt x="7303117" y="4842700"/>
                  <a:pt x="7400925" y="5133975"/>
                </a:cubicBezTo>
                <a:cubicBezTo>
                  <a:pt x="7270282" y="5197305"/>
                  <a:pt x="7034163" y="5131694"/>
                  <a:pt x="6757614" y="5133975"/>
                </a:cubicBezTo>
                <a:cubicBezTo>
                  <a:pt x="6481065" y="5136256"/>
                  <a:pt x="6313250" y="5071491"/>
                  <a:pt x="6114303" y="5133975"/>
                </a:cubicBezTo>
                <a:cubicBezTo>
                  <a:pt x="5915356" y="5196459"/>
                  <a:pt x="5787376" y="5107437"/>
                  <a:pt x="5619010" y="5133975"/>
                </a:cubicBezTo>
                <a:cubicBezTo>
                  <a:pt x="5450644" y="5160513"/>
                  <a:pt x="5051541" y="5048611"/>
                  <a:pt x="4901690" y="5133975"/>
                </a:cubicBezTo>
                <a:cubicBezTo>
                  <a:pt x="4751839" y="5219339"/>
                  <a:pt x="4476470" y="5130195"/>
                  <a:pt x="4184369" y="5133975"/>
                </a:cubicBezTo>
                <a:cubicBezTo>
                  <a:pt x="3892268" y="5137755"/>
                  <a:pt x="3995395" y="5113020"/>
                  <a:pt x="3837095" y="5133975"/>
                </a:cubicBezTo>
                <a:cubicBezTo>
                  <a:pt x="3678795" y="5154930"/>
                  <a:pt x="3619566" y="5133751"/>
                  <a:pt x="3489821" y="5133975"/>
                </a:cubicBezTo>
                <a:cubicBezTo>
                  <a:pt x="3360076" y="5134199"/>
                  <a:pt x="3141124" y="5121936"/>
                  <a:pt x="2994528" y="5133975"/>
                </a:cubicBezTo>
                <a:cubicBezTo>
                  <a:pt x="2847932" y="5146014"/>
                  <a:pt x="2757600" y="5126645"/>
                  <a:pt x="2647254" y="5133975"/>
                </a:cubicBezTo>
                <a:cubicBezTo>
                  <a:pt x="2536908" y="5141305"/>
                  <a:pt x="2464105" y="5101136"/>
                  <a:pt x="2299980" y="5133975"/>
                </a:cubicBezTo>
                <a:cubicBezTo>
                  <a:pt x="2135855" y="5166814"/>
                  <a:pt x="2042269" y="5107934"/>
                  <a:pt x="1952706" y="5133975"/>
                </a:cubicBezTo>
                <a:cubicBezTo>
                  <a:pt x="1863143" y="5160016"/>
                  <a:pt x="1710010" y="5127042"/>
                  <a:pt x="1605431" y="5133975"/>
                </a:cubicBezTo>
                <a:cubicBezTo>
                  <a:pt x="1500853" y="5140908"/>
                  <a:pt x="1264719" y="5099225"/>
                  <a:pt x="1110139" y="5133975"/>
                </a:cubicBezTo>
                <a:cubicBezTo>
                  <a:pt x="955559" y="5168725"/>
                  <a:pt x="816709" y="5100425"/>
                  <a:pt x="688855" y="5133975"/>
                </a:cubicBezTo>
                <a:cubicBezTo>
                  <a:pt x="561001" y="5167525"/>
                  <a:pt x="304013" y="5081896"/>
                  <a:pt x="0" y="5133975"/>
                </a:cubicBezTo>
                <a:cubicBezTo>
                  <a:pt x="-16099" y="4992504"/>
                  <a:pt x="13936" y="4834711"/>
                  <a:pt x="0" y="4666213"/>
                </a:cubicBezTo>
                <a:cubicBezTo>
                  <a:pt x="-13936" y="4497715"/>
                  <a:pt x="68919" y="4353638"/>
                  <a:pt x="0" y="4044431"/>
                </a:cubicBezTo>
                <a:cubicBezTo>
                  <a:pt x="-68919" y="3735224"/>
                  <a:pt x="41307" y="3700836"/>
                  <a:pt x="0" y="3371310"/>
                </a:cubicBezTo>
                <a:cubicBezTo>
                  <a:pt x="-41307" y="3041784"/>
                  <a:pt x="27903" y="3001989"/>
                  <a:pt x="0" y="2903548"/>
                </a:cubicBezTo>
                <a:cubicBezTo>
                  <a:pt x="-27903" y="2805107"/>
                  <a:pt x="205" y="2559035"/>
                  <a:pt x="0" y="2384446"/>
                </a:cubicBezTo>
                <a:cubicBezTo>
                  <a:pt x="-205" y="2209857"/>
                  <a:pt x="40594" y="2168274"/>
                  <a:pt x="0" y="1968024"/>
                </a:cubicBezTo>
                <a:cubicBezTo>
                  <a:pt x="-40594" y="1767774"/>
                  <a:pt x="64042" y="1551581"/>
                  <a:pt x="0" y="1346242"/>
                </a:cubicBezTo>
                <a:cubicBezTo>
                  <a:pt x="-64042" y="1140903"/>
                  <a:pt x="71612" y="888790"/>
                  <a:pt x="0" y="673121"/>
                </a:cubicBezTo>
                <a:cubicBezTo>
                  <a:pt x="-71612" y="457452"/>
                  <a:pt x="51222" y="194409"/>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2648890417">
                  <a:prstGeom prst="rect">
                    <a:avLst/>
                  </a:prstGeom>
                  <ask:type>
                    <ask:lineSketchScribble/>
                  </ask:type>
                </ask:lineSketchStyleProps>
              </a:ext>
            </a:extLst>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910262244"/>
      </p:ext>
    </p:extLst>
  </p:cSld>
  <p:clrMapOvr>
    <a:masterClrMapping/>
  </p:clrMapOvr>
  <mc:AlternateContent xmlns:mc="http://schemas.openxmlformats.org/markup-compatibility/2006" xmlns:p14="http://schemas.microsoft.com/office/powerpoint/2010/main">
    <mc:Choice Requires="p14">
      <p:transition spd="slow" p14:dur="3400">
        <p14:reveal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7EDDFDD-29DD-C407-648E-0793B4EE4112}"/>
              </a:ext>
            </a:extLst>
          </p:cNvPr>
          <p:cNvSpPr txBox="1"/>
          <p:nvPr/>
        </p:nvSpPr>
        <p:spPr>
          <a:xfrm>
            <a:off x="158496" y="2859023"/>
            <a:ext cx="2755392" cy="731520"/>
          </a:xfrm>
          <a:custGeom>
            <a:avLst/>
            <a:gdLst>
              <a:gd name="connsiteX0" fmla="*/ 0 w 2755392"/>
              <a:gd name="connsiteY0" fmla="*/ 0 h 731520"/>
              <a:gd name="connsiteX1" fmla="*/ 495971 w 2755392"/>
              <a:gd name="connsiteY1" fmla="*/ 0 h 731520"/>
              <a:gd name="connsiteX2" fmla="*/ 1047049 w 2755392"/>
              <a:gd name="connsiteY2" fmla="*/ 0 h 731520"/>
              <a:gd name="connsiteX3" fmla="*/ 1653235 w 2755392"/>
              <a:gd name="connsiteY3" fmla="*/ 0 h 731520"/>
              <a:gd name="connsiteX4" fmla="*/ 2121652 w 2755392"/>
              <a:gd name="connsiteY4" fmla="*/ 0 h 731520"/>
              <a:gd name="connsiteX5" fmla="*/ 2755392 w 2755392"/>
              <a:gd name="connsiteY5" fmla="*/ 0 h 731520"/>
              <a:gd name="connsiteX6" fmla="*/ 2755392 w 2755392"/>
              <a:gd name="connsiteY6" fmla="*/ 358445 h 731520"/>
              <a:gd name="connsiteX7" fmla="*/ 2755392 w 2755392"/>
              <a:gd name="connsiteY7" fmla="*/ 731520 h 731520"/>
              <a:gd name="connsiteX8" fmla="*/ 2231868 w 2755392"/>
              <a:gd name="connsiteY8" fmla="*/ 731520 h 731520"/>
              <a:gd name="connsiteX9" fmla="*/ 1625681 w 2755392"/>
              <a:gd name="connsiteY9" fmla="*/ 731520 h 731520"/>
              <a:gd name="connsiteX10" fmla="*/ 1074603 w 2755392"/>
              <a:gd name="connsiteY10" fmla="*/ 731520 h 731520"/>
              <a:gd name="connsiteX11" fmla="*/ 495971 w 2755392"/>
              <a:gd name="connsiteY11" fmla="*/ 731520 h 731520"/>
              <a:gd name="connsiteX12" fmla="*/ 0 w 2755392"/>
              <a:gd name="connsiteY12" fmla="*/ 731520 h 731520"/>
              <a:gd name="connsiteX13" fmla="*/ 0 w 2755392"/>
              <a:gd name="connsiteY13" fmla="*/ 351130 h 731520"/>
              <a:gd name="connsiteX14" fmla="*/ 0 w 2755392"/>
              <a:gd name="connsiteY14" fmla="*/ 0 h 73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55392" h="731520" fill="none" extrusionOk="0">
                <a:moveTo>
                  <a:pt x="0" y="0"/>
                </a:moveTo>
                <a:cubicBezTo>
                  <a:pt x="222676" y="-45295"/>
                  <a:pt x="391919" y="6098"/>
                  <a:pt x="495971" y="0"/>
                </a:cubicBezTo>
                <a:cubicBezTo>
                  <a:pt x="600023" y="-6098"/>
                  <a:pt x="912806" y="41019"/>
                  <a:pt x="1047049" y="0"/>
                </a:cubicBezTo>
                <a:cubicBezTo>
                  <a:pt x="1181292" y="-41019"/>
                  <a:pt x="1498639" y="13018"/>
                  <a:pt x="1653235" y="0"/>
                </a:cubicBezTo>
                <a:cubicBezTo>
                  <a:pt x="1807831" y="-13018"/>
                  <a:pt x="1974778" y="47928"/>
                  <a:pt x="2121652" y="0"/>
                </a:cubicBezTo>
                <a:cubicBezTo>
                  <a:pt x="2268526" y="-47928"/>
                  <a:pt x="2527090" y="61856"/>
                  <a:pt x="2755392" y="0"/>
                </a:cubicBezTo>
                <a:cubicBezTo>
                  <a:pt x="2763298" y="90039"/>
                  <a:pt x="2718238" y="204758"/>
                  <a:pt x="2755392" y="358445"/>
                </a:cubicBezTo>
                <a:cubicBezTo>
                  <a:pt x="2792546" y="512133"/>
                  <a:pt x="2713303" y="600942"/>
                  <a:pt x="2755392" y="731520"/>
                </a:cubicBezTo>
                <a:cubicBezTo>
                  <a:pt x="2621187" y="791607"/>
                  <a:pt x="2360559" y="700787"/>
                  <a:pt x="2231868" y="731520"/>
                </a:cubicBezTo>
                <a:cubicBezTo>
                  <a:pt x="2103177" y="762253"/>
                  <a:pt x="1919237" y="724845"/>
                  <a:pt x="1625681" y="731520"/>
                </a:cubicBezTo>
                <a:cubicBezTo>
                  <a:pt x="1332125" y="738195"/>
                  <a:pt x="1344213" y="687577"/>
                  <a:pt x="1074603" y="731520"/>
                </a:cubicBezTo>
                <a:cubicBezTo>
                  <a:pt x="804993" y="775463"/>
                  <a:pt x="753382" y="694949"/>
                  <a:pt x="495971" y="731520"/>
                </a:cubicBezTo>
                <a:cubicBezTo>
                  <a:pt x="238560" y="768091"/>
                  <a:pt x="136246" y="679939"/>
                  <a:pt x="0" y="731520"/>
                </a:cubicBezTo>
                <a:cubicBezTo>
                  <a:pt x="-32048" y="578582"/>
                  <a:pt x="32564" y="527060"/>
                  <a:pt x="0" y="351130"/>
                </a:cubicBezTo>
                <a:cubicBezTo>
                  <a:pt x="-32564" y="175200"/>
                  <a:pt x="39030" y="138786"/>
                  <a:pt x="0" y="0"/>
                </a:cubicBezTo>
                <a:close/>
              </a:path>
              <a:path w="2755392" h="731520" stroke="0" extrusionOk="0">
                <a:moveTo>
                  <a:pt x="0" y="0"/>
                </a:moveTo>
                <a:cubicBezTo>
                  <a:pt x="125541" y="-61881"/>
                  <a:pt x="414050" y="28276"/>
                  <a:pt x="578632" y="0"/>
                </a:cubicBezTo>
                <a:cubicBezTo>
                  <a:pt x="743214" y="-28276"/>
                  <a:pt x="929572" y="36333"/>
                  <a:pt x="1074603" y="0"/>
                </a:cubicBezTo>
                <a:cubicBezTo>
                  <a:pt x="1219634" y="-36333"/>
                  <a:pt x="1443683" y="25076"/>
                  <a:pt x="1543020" y="0"/>
                </a:cubicBezTo>
                <a:cubicBezTo>
                  <a:pt x="1642357" y="-25076"/>
                  <a:pt x="1873134" y="48839"/>
                  <a:pt x="2011436" y="0"/>
                </a:cubicBezTo>
                <a:cubicBezTo>
                  <a:pt x="2149738" y="-48839"/>
                  <a:pt x="2518150" y="52976"/>
                  <a:pt x="2755392" y="0"/>
                </a:cubicBezTo>
                <a:cubicBezTo>
                  <a:pt x="2797316" y="114566"/>
                  <a:pt x="2742051" y="230315"/>
                  <a:pt x="2755392" y="358445"/>
                </a:cubicBezTo>
                <a:cubicBezTo>
                  <a:pt x="2768733" y="486575"/>
                  <a:pt x="2749257" y="558033"/>
                  <a:pt x="2755392" y="731520"/>
                </a:cubicBezTo>
                <a:cubicBezTo>
                  <a:pt x="2609329" y="734236"/>
                  <a:pt x="2420998" y="691084"/>
                  <a:pt x="2286975" y="731520"/>
                </a:cubicBezTo>
                <a:cubicBezTo>
                  <a:pt x="2152952" y="771956"/>
                  <a:pt x="1927573" y="719688"/>
                  <a:pt x="1708343" y="731520"/>
                </a:cubicBezTo>
                <a:cubicBezTo>
                  <a:pt x="1489113" y="743352"/>
                  <a:pt x="1418637" y="706829"/>
                  <a:pt x="1157265" y="731520"/>
                </a:cubicBezTo>
                <a:cubicBezTo>
                  <a:pt x="895893" y="756211"/>
                  <a:pt x="837717" y="675021"/>
                  <a:pt x="606186" y="731520"/>
                </a:cubicBezTo>
                <a:cubicBezTo>
                  <a:pt x="374655" y="788019"/>
                  <a:pt x="193209" y="703329"/>
                  <a:pt x="0" y="731520"/>
                </a:cubicBezTo>
                <a:cubicBezTo>
                  <a:pt x="-22551" y="643267"/>
                  <a:pt x="14921" y="499381"/>
                  <a:pt x="0" y="380390"/>
                </a:cubicBezTo>
                <a:cubicBezTo>
                  <a:pt x="-14921" y="261399"/>
                  <a:pt x="16443" y="121285"/>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rmAutofit fontScale="92500"/>
          </a:bodyPr>
          <a:lstStyle/>
          <a:p>
            <a:pPr algn="ctr">
              <a:lnSpc>
                <a:spcPct val="110000"/>
              </a:lnSpc>
              <a:spcBef>
                <a:spcPct val="0"/>
              </a:spcBef>
              <a:spcAft>
                <a:spcPts val="600"/>
              </a:spcAft>
            </a:pPr>
            <a:r>
              <a:rPr lang="en-US" sz="2400" spc="600" dirty="0">
                <a:solidFill>
                  <a:schemeClr val="accent5">
                    <a:lumMod val="50000"/>
                  </a:schemeClr>
                </a:solidFill>
                <a:latin typeface="Abadi" panose="020B0604020104020204" pitchFamily="34" charset="0"/>
                <a:ea typeface="Batang" panose="02030600000101010101" pitchFamily="18" charset="-127"/>
                <a:cs typeface="+mj-cs"/>
              </a:rPr>
              <a:t>C.BadQuality</a:t>
            </a:r>
          </a:p>
        </p:txBody>
      </p:sp>
      <p:pic>
        <p:nvPicPr>
          <p:cNvPr id="4" name="Picture 3" descr="Chart&#10;&#10;Description automatically generated">
            <a:extLst>
              <a:ext uri="{FF2B5EF4-FFF2-40B4-BE49-F238E27FC236}">
                <a16:creationId xmlns:a16="http://schemas.microsoft.com/office/drawing/2014/main" id="{E2B7B207-85A9-4354-D3EE-8109B4C672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9257" y="1061655"/>
            <a:ext cx="7524750" cy="5057775"/>
          </a:xfrm>
          <a:custGeom>
            <a:avLst/>
            <a:gdLst>
              <a:gd name="connsiteX0" fmla="*/ 0 w 7524750"/>
              <a:gd name="connsiteY0" fmla="*/ 0 h 5057775"/>
              <a:gd name="connsiteX1" fmla="*/ 428332 w 7524750"/>
              <a:gd name="connsiteY1" fmla="*/ 0 h 5057775"/>
              <a:gd name="connsiteX2" fmla="*/ 781416 w 7524750"/>
              <a:gd name="connsiteY2" fmla="*/ 0 h 5057775"/>
              <a:gd name="connsiteX3" fmla="*/ 1510738 w 7524750"/>
              <a:gd name="connsiteY3" fmla="*/ 0 h 5057775"/>
              <a:gd name="connsiteX4" fmla="*/ 2164813 w 7524750"/>
              <a:gd name="connsiteY4" fmla="*/ 0 h 5057775"/>
              <a:gd name="connsiteX5" fmla="*/ 2743640 w 7524750"/>
              <a:gd name="connsiteY5" fmla="*/ 0 h 5057775"/>
              <a:gd name="connsiteX6" fmla="*/ 3322467 w 7524750"/>
              <a:gd name="connsiteY6" fmla="*/ 0 h 5057775"/>
              <a:gd name="connsiteX7" fmla="*/ 3976541 w 7524750"/>
              <a:gd name="connsiteY7" fmla="*/ 0 h 5057775"/>
              <a:gd name="connsiteX8" fmla="*/ 4630615 w 7524750"/>
              <a:gd name="connsiteY8" fmla="*/ 0 h 5057775"/>
              <a:gd name="connsiteX9" fmla="*/ 5134195 w 7524750"/>
              <a:gd name="connsiteY9" fmla="*/ 0 h 5057775"/>
              <a:gd name="connsiteX10" fmla="*/ 5487279 w 7524750"/>
              <a:gd name="connsiteY10" fmla="*/ 0 h 5057775"/>
              <a:gd name="connsiteX11" fmla="*/ 6141354 w 7524750"/>
              <a:gd name="connsiteY11" fmla="*/ 0 h 5057775"/>
              <a:gd name="connsiteX12" fmla="*/ 6644933 w 7524750"/>
              <a:gd name="connsiteY12" fmla="*/ 0 h 5057775"/>
              <a:gd name="connsiteX13" fmla="*/ 7524750 w 7524750"/>
              <a:gd name="connsiteY13" fmla="*/ 0 h 5057775"/>
              <a:gd name="connsiteX14" fmla="*/ 7524750 w 7524750"/>
              <a:gd name="connsiteY14" fmla="*/ 663130 h 5057775"/>
              <a:gd name="connsiteX15" fmla="*/ 7524750 w 7524750"/>
              <a:gd name="connsiteY15" fmla="*/ 1275683 h 5057775"/>
              <a:gd name="connsiteX16" fmla="*/ 7524750 w 7524750"/>
              <a:gd name="connsiteY16" fmla="*/ 1736503 h 5057775"/>
              <a:gd name="connsiteX17" fmla="*/ 7524750 w 7524750"/>
              <a:gd name="connsiteY17" fmla="*/ 2349055 h 5057775"/>
              <a:gd name="connsiteX18" fmla="*/ 7524750 w 7524750"/>
              <a:gd name="connsiteY18" fmla="*/ 2759297 h 5057775"/>
              <a:gd name="connsiteX19" fmla="*/ 7524750 w 7524750"/>
              <a:gd name="connsiteY19" fmla="*/ 3371850 h 5057775"/>
              <a:gd name="connsiteX20" fmla="*/ 7524750 w 7524750"/>
              <a:gd name="connsiteY20" fmla="*/ 3832669 h 5057775"/>
              <a:gd name="connsiteX21" fmla="*/ 7524750 w 7524750"/>
              <a:gd name="connsiteY21" fmla="*/ 4445222 h 5057775"/>
              <a:gd name="connsiteX22" fmla="*/ 7524750 w 7524750"/>
              <a:gd name="connsiteY22" fmla="*/ 5057775 h 5057775"/>
              <a:gd name="connsiteX23" fmla="*/ 7171666 w 7524750"/>
              <a:gd name="connsiteY23" fmla="*/ 5057775 h 5057775"/>
              <a:gd name="connsiteX24" fmla="*/ 6818581 w 7524750"/>
              <a:gd name="connsiteY24" fmla="*/ 5057775 h 5057775"/>
              <a:gd name="connsiteX25" fmla="*/ 6089259 w 7524750"/>
              <a:gd name="connsiteY25" fmla="*/ 5057775 h 5057775"/>
              <a:gd name="connsiteX26" fmla="*/ 5585680 w 7524750"/>
              <a:gd name="connsiteY26" fmla="*/ 5057775 h 5057775"/>
              <a:gd name="connsiteX27" fmla="*/ 4856358 w 7524750"/>
              <a:gd name="connsiteY27" fmla="*/ 5057775 h 5057775"/>
              <a:gd name="connsiteX28" fmla="*/ 4352778 w 7524750"/>
              <a:gd name="connsiteY28" fmla="*/ 5057775 h 5057775"/>
              <a:gd name="connsiteX29" fmla="*/ 3924447 w 7524750"/>
              <a:gd name="connsiteY29" fmla="*/ 5057775 h 5057775"/>
              <a:gd name="connsiteX30" fmla="*/ 3420867 w 7524750"/>
              <a:gd name="connsiteY30" fmla="*/ 5057775 h 5057775"/>
              <a:gd name="connsiteX31" fmla="*/ 2992535 w 7524750"/>
              <a:gd name="connsiteY31" fmla="*/ 5057775 h 5057775"/>
              <a:gd name="connsiteX32" fmla="*/ 2564203 w 7524750"/>
              <a:gd name="connsiteY32" fmla="*/ 5057775 h 5057775"/>
              <a:gd name="connsiteX33" fmla="*/ 2135871 w 7524750"/>
              <a:gd name="connsiteY33" fmla="*/ 5057775 h 5057775"/>
              <a:gd name="connsiteX34" fmla="*/ 1707539 w 7524750"/>
              <a:gd name="connsiteY34" fmla="*/ 5057775 h 5057775"/>
              <a:gd name="connsiteX35" fmla="*/ 1279207 w 7524750"/>
              <a:gd name="connsiteY35" fmla="*/ 5057775 h 5057775"/>
              <a:gd name="connsiteX36" fmla="*/ 926123 w 7524750"/>
              <a:gd name="connsiteY36" fmla="*/ 5057775 h 5057775"/>
              <a:gd name="connsiteX37" fmla="*/ 0 w 7524750"/>
              <a:gd name="connsiteY37" fmla="*/ 5057775 h 5057775"/>
              <a:gd name="connsiteX38" fmla="*/ 0 w 7524750"/>
              <a:gd name="connsiteY38" fmla="*/ 4546378 h 5057775"/>
              <a:gd name="connsiteX39" fmla="*/ 0 w 7524750"/>
              <a:gd name="connsiteY39" fmla="*/ 3883247 h 5057775"/>
              <a:gd name="connsiteX40" fmla="*/ 0 w 7524750"/>
              <a:gd name="connsiteY40" fmla="*/ 3473006 h 5057775"/>
              <a:gd name="connsiteX41" fmla="*/ 0 w 7524750"/>
              <a:gd name="connsiteY41" fmla="*/ 2809875 h 5057775"/>
              <a:gd name="connsiteX42" fmla="*/ 0 w 7524750"/>
              <a:gd name="connsiteY42" fmla="*/ 2349056 h 5057775"/>
              <a:gd name="connsiteX43" fmla="*/ 0 w 7524750"/>
              <a:gd name="connsiteY43" fmla="*/ 1685925 h 5057775"/>
              <a:gd name="connsiteX44" fmla="*/ 0 w 7524750"/>
              <a:gd name="connsiteY44" fmla="*/ 1174528 h 5057775"/>
              <a:gd name="connsiteX45" fmla="*/ 0 w 7524750"/>
              <a:gd name="connsiteY45" fmla="*/ 561975 h 5057775"/>
              <a:gd name="connsiteX46" fmla="*/ 0 w 7524750"/>
              <a:gd name="connsiteY46" fmla="*/ 0 h 505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7524750" h="5057775" fill="none" extrusionOk="0">
                <a:moveTo>
                  <a:pt x="0" y="0"/>
                </a:moveTo>
                <a:cubicBezTo>
                  <a:pt x="206872" y="-48451"/>
                  <a:pt x="251745" y="23650"/>
                  <a:pt x="428332" y="0"/>
                </a:cubicBezTo>
                <a:cubicBezTo>
                  <a:pt x="604919" y="-23650"/>
                  <a:pt x="619338" y="34775"/>
                  <a:pt x="781416" y="0"/>
                </a:cubicBezTo>
                <a:cubicBezTo>
                  <a:pt x="943494" y="-34775"/>
                  <a:pt x="1324209" y="87454"/>
                  <a:pt x="1510738" y="0"/>
                </a:cubicBezTo>
                <a:cubicBezTo>
                  <a:pt x="1697267" y="-87454"/>
                  <a:pt x="1963793" y="4843"/>
                  <a:pt x="2164813" y="0"/>
                </a:cubicBezTo>
                <a:cubicBezTo>
                  <a:pt x="2365834" y="-4843"/>
                  <a:pt x="2536434" y="66896"/>
                  <a:pt x="2743640" y="0"/>
                </a:cubicBezTo>
                <a:cubicBezTo>
                  <a:pt x="2950846" y="-66896"/>
                  <a:pt x="3058445" y="22078"/>
                  <a:pt x="3322467" y="0"/>
                </a:cubicBezTo>
                <a:cubicBezTo>
                  <a:pt x="3586489" y="-22078"/>
                  <a:pt x="3676382" y="42257"/>
                  <a:pt x="3976541" y="0"/>
                </a:cubicBezTo>
                <a:cubicBezTo>
                  <a:pt x="4276700" y="-42257"/>
                  <a:pt x="4380032" y="66074"/>
                  <a:pt x="4630615" y="0"/>
                </a:cubicBezTo>
                <a:cubicBezTo>
                  <a:pt x="4881198" y="-66074"/>
                  <a:pt x="4927952" y="37156"/>
                  <a:pt x="5134195" y="0"/>
                </a:cubicBezTo>
                <a:cubicBezTo>
                  <a:pt x="5340438" y="-37156"/>
                  <a:pt x="5391224" y="21650"/>
                  <a:pt x="5487279" y="0"/>
                </a:cubicBezTo>
                <a:cubicBezTo>
                  <a:pt x="5583334" y="-21650"/>
                  <a:pt x="5948984" y="28697"/>
                  <a:pt x="6141354" y="0"/>
                </a:cubicBezTo>
                <a:cubicBezTo>
                  <a:pt x="6333724" y="-28697"/>
                  <a:pt x="6429891" y="2328"/>
                  <a:pt x="6644933" y="0"/>
                </a:cubicBezTo>
                <a:cubicBezTo>
                  <a:pt x="6859975" y="-2328"/>
                  <a:pt x="7269879" y="20260"/>
                  <a:pt x="7524750" y="0"/>
                </a:cubicBezTo>
                <a:cubicBezTo>
                  <a:pt x="7527050" y="147245"/>
                  <a:pt x="7472274" y="405893"/>
                  <a:pt x="7524750" y="663130"/>
                </a:cubicBezTo>
                <a:cubicBezTo>
                  <a:pt x="7577226" y="920367"/>
                  <a:pt x="7483098" y="1023498"/>
                  <a:pt x="7524750" y="1275683"/>
                </a:cubicBezTo>
                <a:cubicBezTo>
                  <a:pt x="7566402" y="1527868"/>
                  <a:pt x="7477174" y="1594908"/>
                  <a:pt x="7524750" y="1736503"/>
                </a:cubicBezTo>
                <a:cubicBezTo>
                  <a:pt x="7572326" y="1878098"/>
                  <a:pt x="7464334" y="2094813"/>
                  <a:pt x="7524750" y="2349055"/>
                </a:cubicBezTo>
                <a:cubicBezTo>
                  <a:pt x="7585166" y="2603297"/>
                  <a:pt x="7521691" y="2602869"/>
                  <a:pt x="7524750" y="2759297"/>
                </a:cubicBezTo>
                <a:cubicBezTo>
                  <a:pt x="7527809" y="2915725"/>
                  <a:pt x="7493305" y="3084338"/>
                  <a:pt x="7524750" y="3371850"/>
                </a:cubicBezTo>
                <a:cubicBezTo>
                  <a:pt x="7556195" y="3659362"/>
                  <a:pt x="7471575" y="3693542"/>
                  <a:pt x="7524750" y="3832669"/>
                </a:cubicBezTo>
                <a:cubicBezTo>
                  <a:pt x="7577925" y="3971796"/>
                  <a:pt x="7519436" y="4270191"/>
                  <a:pt x="7524750" y="4445222"/>
                </a:cubicBezTo>
                <a:cubicBezTo>
                  <a:pt x="7530064" y="4620253"/>
                  <a:pt x="7477332" y="4858600"/>
                  <a:pt x="7524750" y="5057775"/>
                </a:cubicBezTo>
                <a:cubicBezTo>
                  <a:pt x="7435593" y="5084942"/>
                  <a:pt x="7294783" y="5024927"/>
                  <a:pt x="7171666" y="5057775"/>
                </a:cubicBezTo>
                <a:cubicBezTo>
                  <a:pt x="7048549" y="5090623"/>
                  <a:pt x="6963644" y="5052870"/>
                  <a:pt x="6818581" y="5057775"/>
                </a:cubicBezTo>
                <a:cubicBezTo>
                  <a:pt x="6673519" y="5062680"/>
                  <a:pt x="6382093" y="4981400"/>
                  <a:pt x="6089259" y="5057775"/>
                </a:cubicBezTo>
                <a:cubicBezTo>
                  <a:pt x="5796425" y="5134150"/>
                  <a:pt x="5763067" y="5045428"/>
                  <a:pt x="5585680" y="5057775"/>
                </a:cubicBezTo>
                <a:cubicBezTo>
                  <a:pt x="5408293" y="5070122"/>
                  <a:pt x="5037786" y="5042622"/>
                  <a:pt x="4856358" y="5057775"/>
                </a:cubicBezTo>
                <a:cubicBezTo>
                  <a:pt x="4674930" y="5072928"/>
                  <a:pt x="4567111" y="5008083"/>
                  <a:pt x="4352778" y="5057775"/>
                </a:cubicBezTo>
                <a:cubicBezTo>
                  <a:pt x="4138445" y="5107467"/>
                  <a:pt x="4128819" y="5052620"/>
                  <a:pt x="3924447" y="5057775"/>
                </a:cubicBezTo>
                <a:cubicBezTo>
                  <a:pt x="3720075" y="5062930"/>
                  <a:pt x="3591784" y="5054912"/>
                  <a:pt x="3420867" y="5057775"/>
                </a:cubicBezTo>
                <a:cubicBezTo>
                  <a:pt x="3249950" y="5060638"/>
                  <a:pt x="3137756" y="5056053"/>
                  <a:pt x="2992535" y="5057775"/>
                </a:cubicBezTo>
                <a:cubicBezTo>
                  <a:pt x="2847314" y="5059497"/>
                  <a:pt x="2723764" y="5032735"/>
                  <a:pt x="2564203" y="5057775"/>
                </a:cubicBezTo>
                <a:cubicBezTo>
                  <a:pt x="2404642" y="5082815"/>
                  <a:pt x="2327952" y="5043734"/>
                  <a:pt x="2135871" y="5057775"/>
                </a:cubicBezTo>
                <a:cubicBezTo>
                  <a:pt x="1943790" y="5071816"/>
                  <a:pt x="1852573" y="5012984"/>
                  <a:pt x="1707539" y="5057775"/>
                </a:cubicBezTo>
                <a:cubicBezTo>
                  <a:pt x="1562505" y="5102566"/>
                  <a:pt x="1426655" y="5024063"/>
                  <a:pt x="1279207" y="5057775"/>
                </a:cubicBezTo>
                <a:cubicBezTo>
                  <a:pt x="1131759" y="5091487"/>
                  <a:pt x="1014990" y="5024807"/>
                  <a:pt x="926123" y="5057775"/>
                </a:cubicBezTo>
                <a:cubicBezTo>
                  <a:pt x="837256" y="5090743"/>
                  <a:pt x="313367" y="4974846"/>
                  <a:pt x="0" y="5057775"/>
                </a:cubicBezTo>
                <a:cubicBezTo>
                  <a:pt x="-10878" y="4861565"/>
                  <a:pt x="11572" y="4701680"/>
                  <a:pt x="0" y="4546378"/>
                </a:cubicBezTo>
                <a:cubicBezTo>
                  <a:pt x="-11572" y="4391076"/>
                  <a:pt x="55675" y="4017458"/>
                  <a:pt x="0" y="3883247"/>
                </a:cubicBezTo>
                <a:cubicBezTo>
                  <a:pt x="-55675" y="3749036"/>
                  <a:pt x="31557" y="3577394"/>
                  <a:pt x="0" y="3473006"/>
                </a:cubicBezTo>
                <a:cubicBezTo>
                  <a:pt x="-31557" y="3368618"/>
                  <a:pt x="19505" y="3015854"/>
                  <a:pt x="0" y="2809875"/>
                </a:cubicBezTo>
                <a:cubicBezTo>
                  <a:pt x="-19505" y="2603896"/>
                  <a:pt x="28545" y="2525136"/>
                  <a:pt x="0" y="2349056"/>
                </a:cubicBezTo>
                <a:cubicBezTo>
                  <a:pt x="-28545" y="2172976"/>
                  <a:pt x="17444" y="1946429"/>
                  <a:pt x="0" y="1685925"/>
                </a:cubicBezTo>
                <a:cubicBezTo>
                  <a:pt x="-17444" y="1425421"/>
                  <a:pt x="7825" y="1292233"/>
                  <a:pt x="0" y="1174528"/>
                </a:cubicBezTo>
                <a:cubicBezTo>
                  <a:pt x="-7825" y="1056823"/>
                  <a:pt x="59898" y="760070"/>
                  <a:pt x="0" y="561975"/>
                </a:cubicBezTo>
                <a:cubicBezTo>
                  <a:pt x="-59898" y="363880"/>
                  <a:pt x="7647" y="207005"/>
                  <a:pt x="0" y="0"/>
                </a:cubicBezTo>
                <a:close/>
              </a:path>
              <a:path w="7524750" h="5057775" stroke="0" extrusionOk="0">
                <a:moveTo>
                  <a:pt x="0" y="0"/>
                </a:moveTo>
                <a:cubicBezTo>
                  <a:pt x="125650" y="-39539"/>
                  <a:pt x="200355" y="22842"/>
                  <a:pt x="353084" y="0"/>
                </a:cubicBezTo>
                <a:cubicBezTo>
                  <a:pt x="505813" y="-22842"/>
                  <a:pt x="863507" y="75804"/>
                  <a:pt x="1007159" y="0"/>
                </a:cubicBezTo>
                <a:cubicBezTo>
                  <a:pt x="1150811" y="-75804"/>
                  <a:pt x="1306757" y="49500"/>
                  <a:pt x="1435491" y="0"/>
                </a:cubicBezTo>
                <a:cubicBezTo>
                  <a:pt x="1564225" y="-49500"/>
                  <a:pt x="1622110" y="16729"/>
                  <a:pt x="1788575" y="0"/>
                </a:cubicBezTo>
                <a:cubicBezTo>
                  <a:pt x="1955040" y="-16729"/>
                  <a:pt x="2271835" y="6175"/>
                  <a:pt x="2442650" y="0"/>
                </a:cubicBezTo>
                <a:cubicBezTo>
                  <a:pt x="2613465" y="-6175"/>
                  <a:pt x="2626635" y="37078"/>
                  <a:pt x="2795734" y="0"/>
                </a:cubicBezTo>
                <a:cubicBezTo>
                  <a:pt x="2964833" y="-37078"/>
                  <a:pt x="3215980" y="50802"/>
                  <a:pt x="3374561" y="0"/>
                </a:cubicBezTo>
                <a:cubicBezTo>
                  <a:pt x="3533142" y="-50802"/>
                  <a:pt x="3623427" y="4096"/>
                  <a:pt x="3727645" y="0"/>
                </a:cubicBezTo>
                <a:cubicBezTo>
                  <a:pt x="3831863" y="-4096"/>
                  <a:pt x="4028760" y="16058"/>
                  <a:pt x="4155977" y="0"/>
                </a:cubicBezTo>
                <a:cubicBezTo>
                  <a:pt x="4283194" y="-16058"/>
                  <a:pt x="4398741" y="42652"/>
                  <a:pt x="4584309" y="0"/>
                </a:cubicBezTo>
                <a:cubicBezTo>
                  <a:pt x="4769877" y="-42652"/>
                  <a:pt x="4942688" y="49981"/>
                  <a:pt x="5087889" y="0"/>
                </a:cubicBezTo>
                <a:cubicBezTo>
                  <a:pt x="5233090" y="-49981"/>
                  <a:pt x="5339306" y="28989"/>
                  <a:pt x="5440973" y="0"/>
                </a:cubicBezTo>
                <a:cubicBezTo>
                  <a:pt x="5542640" y="-28989"/>
                  <a:pt x="5773052" y="29566"/>
                  <a:pt x="6095048" y="0"/>
                </a:cubicBezTo>
                <a:cubicBezTo>
                  <a:pt x="6417045" y="-29566"/>
                  <a:pt x="6418313" y="1878"/>
                  <a:pt x="6523379" y="0"/>
                </a:cubicBezTo>
                <a:cubicBezTo>
                  <a:pt x="6628445" y="-1878"/>
                  <a:pt x="7286111" y="115803"/>
                  <a:pt x="7524750" y="0"/>
                </a:cubicBezTo>
                <a:cubicBezTo>
                  <a:pt x="7551074" y="176309"/>
                  <a:pt x="7518601" y="244533"/>
                  <a:pt x="7524750" y="460819"/>
                </a:cubicBezTo>
                <a:cubicBezTo>
                  <a:pt x="7530899" y="677105"/>
                  <a:pt x="7523100" y="763419"/>
                  <a:pt x="7524750" y="871061"/>
                </a:cubicBezTo>
                <a:cubicBezTo>
                  <a:pt x="7526400" y="978703"/>
                  <a:pt x="7481860" y="1260016"/>
                  <a:pt x="7524750" y="1382459"/>
                </a:cubicBezTo>
                <a:cubicBezTo>
                  <a:pt x="7567640" y="1504902"/>
                  <a:pt x="7477699" y="1682228"/>
                  <a:pt x="7524750" y="1792700"/>
                </a:cubicBezTo>
                <a:cubicBezTo>
                  <a:pt x="7571801" y="1903172"/>
                  <a:pt x="7521982" y="2218712"/>
                  <a:pt x="7524750" y="2354675"/>
                </a:cubicBezTo>
                <a:cubicBezTo>
                  <a:pt x="7527518" y="2490639"/>
                  <a:pt x="7492420" y="2687251"/>
                  <a:pt x="7524750" y="2916650"/>
                </a:cubicBezTo>
                <a:cubicBezTo>
                  <a:pt x="7557080" y="3146049"/>
                  <a:pt x="7518891" y="3244952"/>
                  <a:pt x="7524750" y="3428048"/>
                </a:cubicBezTo>
                <a:cubicBezTo>
                  <a:pt x="7530609" y="3611144"/>
                  <a:pt x="7506704" y="3718015"/>
                  <a:pt x="7524750" y="3838289"/>
                </a:cubicBezTo>
                <a:cubicBezTo>
                  <a:pt x="7542796" y="3958563"/>
                  <a:pt x="7480195" y="4311565"/>
                  <a:pt x="7524750" y="4450842"/>
                </a:cubicBezTo>
                <a:cubicBezTo>
                  <a:pt x="7569305" y="4590119"/>
                  <a:pt x="7466260" y="4845772"/>
                  <a:pt x="7524750" y="5057775"/>
                </a:cubicBezTo>
                <a:cubicBezTo>
                  <a:pt x="7325863" y="5076088"/>
                  <a:pt x="7138048" y="5000828"/>
                  <a:pt x="7021171" y="5057775"/>
                </a:cubicBezTo>
                <a:cubicBezTo>
                  <a:pt x="6904294" y="5114722"/>
                  <a:pt x="6641359" y="4998254"/>
                  <a:pt x="6517591" y="5057775"/>
                </a:cubicBezTo>
                <a:cubicBezTo>
                  <a:pt x="6393823" y="5117296"/>
                  <a:pt x="6137897" y="5021099"/>
                  <a:pt x="5938764" y="5057775"/>
                </a:cubicBezTo>
                <a:cubicBezTo>
                  <a:pt x="5739631" y="5094451"/>
                  <a:pt x="5671817" y="5051642"/>
                  <a:pt x="5585680" y="5057775"/>
                </a:cubicBezTo>
                <a:cubicBezTo>
                  <a:pt x="5499543" y="5063908"/>
                  <a:pt x="5204223" y="5041850"/>
                  <a:pt x="4931605" y="5057775"/>
                </a:cubicBezTo>
                <a:cubicBezTo>
                  <a:pt x="4658987" y="5073700"/>
                  <a:pt x="4657659" y="5035264"/>
                  <a:pt x="4503273" y="5057775"/>
                </a:cubicBezTo>
                <a:cubicBezTo>
                  <a:pt x="4348887" y="5080286"/>
                  <a:pt x="4203774" y="5013144"/>
                  <a:pt x="4074942" y="5057775"/>
                </a:cubicBezTo>
                <a:cubicBezTo>
                  <a:pt x="3946110" y="5102406"/>
                  <a:pt x="3622747" y="4995046"/>
                  <a:pt x="3345620" y="5057775"/>
                </a:cubicBezTo>
                <a:cubicBezTo>
                  <a:pt x="3068493" y="5120504"/>
                  <a:pt x="2904630" y="5004527"/>
                  <a:pt x="2691545" y="5057775"/>
                </a:cubicBezTo>
                <a:cubicBezTo>
                  <a:pt x="2478460" y="5111023"/>
                  <a:pt x="2410929" y="5011808"/>
                  <a:pt x="2263213" y="5057775"/>
                </a:cubicBezTo>
                <a:cubicBezTo>
                  <a:pt x="2115497" y="5103742"/>
                  <a:pt x="1866878" y="4986584"/>
                  <a:pt x="1609139" y="5057775"/>
                </a:cubicBezTo>
                <a:cubicBezTo>
                  <a:pt x="1351400" y="5128966"/>
                  <a:pt x="1318088" y="5048164"/>
                  <a:pt x="1180807" y="5057775"/>
                </a:cubicBezTo>
                <a:cubicBezTo>
                  <a:pt x="1043526" y="5067386"/>
                  <a:pt x="682830" y="4980602"/>
                  <a:pt x="526733" y="5057775"/>
                </a:cubicBezTo>
                <a:cubicBezTo>
                  <a:pt x="370636" y="5134948"/>
                  <a:pt x="122006" y="4999280"/>
                  <a:pt x="0" y="5057775"/>
                </a:cubicBezTo>
                <a:cubicBezTo>
                  <a:pt x="-37765" y="4951966"/>
                  <a:pt x="44559" y="4834694"/>
                  <a:pt x="0" y="4647533"/>
                </a:cubicBezTo>
                <a:cubicBezTo>
                  <a:pt x="-44559" y="4460372"/>
                  <a:pt x="45846" y="4284970"/>
                  <a:pt x="0" y="4136136"/>
                </a:cubicBezTo>
                <a:cubicBezTo>
                  <a:pt x="-45846" y="3987302"/>
                  <a:pt x="16171" y="3807939"/>
                  <a:pt x="0" y="3675317"/>
                </a:cubicBezTo>
                <a:cubicBezTo>
                  <a:pt x="-16171" y="3542695"/>
                  <a:pt x="10116" y="3150265"/>
                  <a:pt x="0" y="3012186"/>
                </a:cubicBezTo>
                <a:cubicBezTo>
                  <a:pt x="-10116" y="2874107"/>
                  <a:pt x="6369" y="2549844"/>
                  <a:pt x="0" y="2399633"/>
                </a:cubicBezTo>
                <a:cubicBezTo>
                  <a:pt x="-6369" y="2249422"/>
                  <a:pt x="18757" y="2125190"/>
                  <a:pt x="0" y="1888236"/>
                </a:cubicBezTo>
                <a:cubicBezTo>
                  <a:pt x="-18757" y="1651282"/>
                  <a:pt x="1699" y="1608062"/>
                  <a:pt x="0" y="1477994"/>
                </a:cubicBezTo>
                <a:cubicBezTo>
                  <a:pt x="-1699" y="1347926"/>
                  <a:pt x="8949" y="1242748"/>
                  <a:pt x="0" y="1017175"/>
                </a:cubicBezTo>
                <a:cubicBezTo>
                  <a:pt x="-8949" y="791602"/>
                  <a:pt x="93998" y="347988"/>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90125553">
                  <a:prstGeom prst="rect">
                    <a:avLst/>
                  </a:prstGeom>
                  <ask:type>
                    <ask:lineSketchScribble/>
                  </ask:type>
                </ask:lineSketchStyleProps>
              </a:ext>
            </a:extLst>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13022077"/>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B5278C1-F42C-64B8-E488-C1AA151035C5}"/>
              </a:ext>
            </a:extLst>
          </p:cNvPr>
          <p:cNvSpPr txBox="1"/>
          <p:nvPr/>
        </p:nvSpPr>
        <p:spPr>
          <a:xfrm>
            <a:off x="789433" y="401478"/>
            <a:ext cx="10401300" cy="3686107"/>
          </a:xfrm>
          <a:prstGeom prst="rect">
            <a:avLst/>
          </a:prstGeom>
        </p:spPr>
        <p:txBody>
          <a:bodyPr vert="horz" lIns="91440" tIns="45720" rIns="91440" bIns="45720" rtlCol="0">
            <a:normAutofit/>
          </a:bodyPr>
          <a:lstStyle/>
          <a:p>
            <a:pPr>
              <a:spcAft>
                <a:spcPts val="600"/>
              </a:spcAft>
            </a:pPr>
            <a:r>
              <a:rPr lang="en-US" sz="2000" b="1" u="sng" spc="50" dirty="0">
                <a:solidFill>
                  <a:schemeClr val="tx2">
                    <a:lumMod val="10000"/>
                  </a:schemeClr>
                </a:solidFill>
                <a:latin typeface="Bierstadt" panose="020B0004020202020204" pitchFamily="34" charset="0"/>
                <a:ea typeface="Batang" panose="02030600000101010101" pitchFamily="18" charset="-127"/>
              </a:rPr>
              <a:t>Reference–based analysis :</a:t>
            </a:r>
            <a:br>
              <a:rPr lang="en-US" sz="2000" b="0" spc="50" dirty="0">
                <a:solidFill>
                  <a:schemeClr val="tx2">
                    <a:lumMod val="10000"/>
                  </a:schemeClr>
                </a:solidFill>
                <a:latin typeface="Bierstadt" panose="020B0004020202020204" pitchFamily="34" charset="0"/>
                <a:ea typeface="Batang" panose="02030600000101010101" pitchFamily="18" charset="-127"/>
              </a:rPr>
            </a:br>
            <a:br>
              <a:rPr lang="en-US" sz="2000" b="0" spc="50" dirty="0">
                <a:solidFill>
                  <a:schemeClr val="tx2">
                    <a:lumMod val="10000"/>
                  </a:schemeClr>
                </a:solidFill>
                <a:latin typeface="Bierstadt" panose="020B0004020202020204" pitchFamily="34" charset="0"/>
                <a:ea typeface="Batang" panose="02030600000101010101" pitchFamily="18" charset="-127"/>
              </a:rPr>
            </a:br>
            <a:r>
              <a:rPr lang="en-US" sz="2000" b="0" spc="50" dirty="0">
                <a:solidFill>
                  <a:schemeClr val="tx2">
                    <a:lumMod val="10000"/>
                  </a:schemeClr>
                </a:solidFill>
                <a:latin typeface="Bierstadt" panose="020B0004020202020204" pitchFamily="34" charset="0"/>
                <a:ea typeface="Batang" panose="02030600000101010101" pitchFamily="18" charset="-127"/>
              </a:rPr>
              <a:t>We want to discover genetic variation by comparing reads to a reference genome</a:t>
            </a:r>
            <a:br>
              <a:rPr lang="en-US" sz="2000" b="0" spc="50" dirty="0">
                <a:solidFill>
                  <a:schemeClr val="tx2">
                    <a:lumMod val="10000"/>
                  </a:schemeClr>
                </a:solidFill>
                <a:latin typeface="Bierstadt" panose="020B0004020202020204" pitchFamily="34" charset="0"/>
                <a:ea typeface="Batang" panose="02030600000101010101" pitchFamily="18" charset="-127"/>
              </a:rPr>
            </a:br>
            <a:r>
              <a:rPr lang="en-US" sz="2000" b="0" spc="50" dirty="0">
                <a:solidFill>
                  <a:schemeClr val="tx2">
                    <a:lumMod val="10000"/>
                  </a:schemeClr>
                </a:solidFill>
                <a:latin typeface="Bierstadt" panose="020B0004020202020204" pitchFamily="34" charset="0"/>
                <a:ea typeface="Batang" panose="02030600000101010101" pitchFamily="18" charset="-127"/>
              </a:rPr>
              <a:t>To do this we need to figure out where the read best matches the reference this is the mapping problem </a:t>
            </a:r>
            <a:br>
              <a:rPr lang="en-US" sz="2000" spc="50" dirty="0">
                <a:solidFill>
                  <a:schemeClr val="tx2">
                    <a:lumMod val="10000"/>
                  </a:schemeClr>
                </a:solidFill>
                <a:latin typeface="Bierstadt" panose="020B0004020202020204" pitchFamily="34" charset="0"/>
                <a:ea typeface="Batang" panose="02030600000101010101" pitchFamily="18" charset="-127"/>
              </a:rPr>
            </a:br>
            <a:br>
              <a:rPr lang="en-US" sz="2000" spc="50" dirty="0">
                <a:solidFill>
                  <a:schemeClr val="tx2">
                    <a:lumMod val="10000"/>
                  </a:schemeClr>
                </a:solidFill>
                <a:latin typeface="Bierstadt" panose="020B0004020202020204" pitchFamily="34" charset="0"/>
                <a:ea typeface="Batang" panose="02030600000101010101" pitchFamily="18" charset="-127"/>
              </a:rPr>
            </a:br>
            <a:endParaRPr lang="en-US" sz="2000" spc="50" dirty="0">
              <a:solidFill>
                <a:schemeClr val="tx2">
                  <a:lumMod val="10000"/>
                </a:schemeClr>
              </a:solidFill>
              <a:latin typeface="Bierstadt" panose="020B0004020202020204" pitchFamily="34" charset="0"/>
              <a:ea typeface="Batang" panose="02030600000101010101" pitchFamily="18" charset="-127"/>
            </a:endParaRPr>
          </a:p>
        </p:txBody>
      </p:sp>
      <p:pic>
        <p:nvPicPr>
          <p:cNvPr id="5" name="Picture 4">
            <a:extLst>
              <a:ext uri="{FF2B5EF4-FFF2-40B4-BE49-F238E27FC236}">
                <a16:creationId xmlns:a16="http://schemas.microsoft.com/office/drawing/2014/main" id="{3A7E3857-5E23-B04C-73FF-64EECB17FFBE}"/>
              </a:ext>
            </a:extLst>
          </p:cNvPr>
          <p:cNvPicPr>
            <a:picLocks noChangeAspect="1"/>
          </p:cNvPicPr>
          <p:nvPr/>
        </p:nvPicPr>
        <p:blipFill rotWithShape="1">
          <a:blip r:embed="rId2"/>
          <a:srcRect l="616" r="1145"/>
          <a:stretch/>
        </p:blipFill>
        <p:spPr>
          <a:xfrm>
            <a:off x="789433" y="2957513"/>
            <a:ext cx="9854755" cy="2850316"/>
          </a:xfrm>
          <a:prstGeom prst="rect">
            <a:avLst/>
          </a:prstGeom>
          <a:ln>
            <a:solidFill>
              <a:schemeClr val="accent5">
                <a:lumMod val="60000"/>
                <a:lumOff val="40000"/>
              </a:schemeClr>
            </a:solidFill>
          </a:ln>
          <a:effectLst>
            <a:glow rad="63500">
              <a:schemeClr val="accent5">
                <a:satMod val="175000"/>
                <a:alpha val="40000"/>
              </a:schemeClr>
            </a:glow>
          </a:effectLst>
        </p:spPr>
      </p:pic>
    </p:spTree>
    <p:extLst>
      <p:ext uri="{BB962C8B-B14F-4D97-AF65-F5344CB8AC3E}">
        <p14:creationId xmlns:p14="http://schemas.microsoft.com/office/powerpoint/2010/main" val="3421706924"/>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extBox 4">
            <a:extLst>
              <a:ext uri="{FF2B5EF4-FFF2-40B4-BE49-F238E27FC236}">
                <a16:creationId xmlns:a16="http://schemas.microsoft.com/office/drawing/2014/main" id="{4F41D7A6-C94A-B06C-E4B1-735EA40C60D4}"/>
              </a:ext>
            </a:extLst>
          </p:cNvPr>
          <p:cNvGraphicFramePr/>
          <p:nvPr>
            <p:extLst>
              <p:ext uri="{D42A27DB-BD31-4B8C-83A1-F6EECF244321}">
                <p14:modId xmlns:p14="http://schemas.microsoft.com/office/powerpoint/2010/main" val="897484947"/>
              </p:ext>
            </p:extLst>
          </p:nvPr>
        </p:nvGraphicFramePr>
        <p:xfrm>
          <a:off x="453453" y="2568579"/>
          <a:ext cx="10986754" cy="32940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03F8497D-8225-B011-408C-424AB29C7BEC}"/>
              </a:ext>
            </a:extLst>
          </p:cNvPr>
          <p:cNvSpPr txBox="1"/>
          <p:nvPr/>
        </p:nvSpPr>
        <p:spPr>
          <a:xfrm>
            <a:off x="705594" y="1409703"/>
            <a:ext cx="8183909" cy="706540"/>
          </a:xfrm>
          <a:prstGeom prst="rect">
            <a:avLst/>
          </a:prstGeom>
          <a:noFill/>
        </p:spPr>
        <p:txBody>
          <a:bodyPr wrap="square">
            <a:spAutoFit/>
          </a:bodyPr>
          <a:lstStyle/>
          <a:p>
            <a:pPr lvl="0" algn="ctr">
              <a:lnSpc>
                <a:spcPct val="107000"/>
              </a:lnSpc>
              <a:spcBef>
                <a:spcPts val="830"/>
              </a:spcBef>
              <a:spcAft>
                <a:spcPts val="830"/>
              </a:spcAft>
            </a:pPr>
            <a:r>
              <a:rPr lang="en-US" sz="4000" dirty="0">
                <a:solidFill>
                  <a:schemeClr val="tx2">
                    <a:lumMod val="10000"/>
                  </a:schemeClr>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Sequence alignment /map format :</a:t>
            </a:r>
          </a:p>
        </p:txBody>
      </p:sp>
    </p:spTree>
    <p:extLst>
      <p:ext uri="{BB962C8B-B14F-4D97-AF65-F5344CB8AC3E}">
        <p14:creationId xmlns:p14="http://schemas.microsoft.com/office/powerpoint/2010/main" val="3479636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graphicEl>
                                              <a:dgm id="{9D56A026-7BA8-4EDC-8F7B-4D29E6A0B5CB}"/>
                                            </p:graphicEl>
                                          </p:spTgt>
                                        </p:tgtEl>
                                        <p:attrNameLst>
                                          <p:attrName>style.visibility</p:attrName>
                                        </p:attrNameLst>
                                      </p:cBhvr>
                                      <p:to>
                                        <p:strVal val="visible"/>
                                      </p:to>
                                    </p:set>
                                    <p:animEffect transition="in" filter="wipe(down)">
                                      <p:cBhvr>
                                        <p:cTn id="7" dur="500"/>
                                        <p:tgtEl>
                                          <p:spTgt spid="4">
                                            <p:graphicEl>
                                              <a:dgm id="{9D56A026-7BA8-4EDC-8F7B-4D29E6A0B5CB}"/>
                                            </p:graphic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graphicEl>
                                              <a:dgm id="{74DF7A89-C852-4845-96F2-8225A706ED04}"/>
                                            </p:graphicEl>
                                          </p:spTgt>
                                        </p:tgtEl>
                                        <p:attrNameLst>
                                          <p:attrName>style.visibility</p:attrName>
                                        </p:attrNameLst>
                                      </p:cBhvr>
                                      <p:to>
                                        <p:strVal val="visible"/>
                                      </p:to>
                                    </p:set>
                                    <p:animEffect transition="in" filter="wipe(down)">
                                      <p:cBhvr>
                                        <p:cTn id="10" dur="500"/>
                                        <p:tgtEl>
                                          <p:spTgt spid="4">
                                            <p:graphicEl>
                                              <a:dgm id="{74DF7A89-C852-4845-96F2-8225A706ED04}"/>
                                            </p:graphic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
                                            <p:graphicEl>
                                              <a:dgm id="{0DA11A61-E08B-4404-9E00-D4EDFDAC8B5E}"/>
                                            </p:graphicEl>
                                          </p:spTgt>
                                        </p:tgtEl>
                                        <p:attrNameLst>
                                          <p:attrName>style.visibility</p:attrName>
                                        </p:attrNameLst>
                                      </p:cBhvr>
                                      <p:to>
                                        <p:strVal val="visible"/>
                                      </p:to>
                                    </p:set>
                                    <p:animEffect transition="in" filter="wipe(down)">
                                      <p:cBhvr>
                                        <p:cTn id="13" dur="500"/>
                                        <p:tgtEl>
                                          <p:spTgt spid="4">
                                            <p:graphicEl>
                                              <a:dgm id="{0DA11A61-E08B-4404-9E00-D4EDFDAC8B5E}"/>
                                            </p:graphic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
                                            <p:graphicEl>
                                              <a:dgm id="{1C918822-8E3F-4A7B-828B-2F3EC1A82AD6}"/>
                                            </p:graphicEl>
                                          </p:spTgt>
                                        </p:tgtEl>
                                        <p:attrNameLst>
                                          <p:attrName>style.visibility</p:attrName>
                                        </p:attrNameLst>
                                      </p:cBhvr>
                                      <p:to>
                                        <p:strVal val="visible"/>
                                      </p:to>
                                    </p:set>
                                    <p:animEffect transition="in" filter="wipe(down)">
                                      <p:cBhvr>
                                        <p:cTn id="16" dur="500"/>
                                        <p:tgtEl>
                                          <p:spTgt spid="4">
                                            <p:graphicEl>
                                              <a:dgm id="{1C918822-8E3F-4A7B-828B-2F3EC1A82AD6}"/>
                                            </p:graphic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4">
                                            <p:graphicEl>
                                              <a:dgm id="{70512597-C320-436F-96E0-3CF22342F0BB}"/>
                                            </p:graphicEl>
                                          </p:spTgt>
                                        </p:tgtEl>
                                        <p:attrNameLst>
                                          <p:attrName>style.visibility</p:attrName>
                                        </p:attrNameLst>
                                      </p:cBhvr>
                                      <p:to>
                                        <p:strVal val="visible"/>
                                      </p:to>
                                    </p:set>
                                    <p:animEffect transition="in" filter="wipe(down)">
                                      <p:cBhvr>
                                        <p:cTn id="19" dur="500"/>
                                        <p:tgtEl>
                                          <p:spTgt spid="4">
                                            <p:graphicEl>
                                              <a:dgm id="{70512597-C320-436F-96E0-3CF22342F0BB}"/>
                                            </p:graphicEl>
                                          </p:spTgt>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4">
                                            <p:graphicEl>
                                              <a:dgm id="{96E3C47C-F824-4F34-80FF-B94790BE7C2D}"/>
                                            </p:graphicEl>
                                          </p:spTgt>
                                        </p:tgtEl>
                                        <p:attrNameLst>
                                          <p:attrName>style.visibility</p:attrName>
                                        </p:attrNameLst>
                                      </p:cBhvr>
                                      <p:to>
                                        <p:strVal val="visible"/>
                                      </p:to>
                                    </p:set>
                                    <p:animEffect transition="in" filter="wipe(down)">
                                      <p:cBhvr>
                                        <p:cTn id="22" dur="500"/>
                                        <p:tgtEl>
                                          <p:spTgt spid="4">
                                            <p:graphicEl>
                                              <a:dgm id="{96E3C47C-F824-4F34-80FF-B94790BE7C2D}"/>
                                            </p:graphicEl>
                                          </p:spTgt>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4">
                                            <p:graphicEl>
                                              <a:dgm id="{271CA6A5-3533-4546-843A-462E67AF5674}"/>
                                            </p:graphicEl>
                                          </p:spTgt>
                                        </p:tgtEl>
                                        <p:attrNameLst>
                                          <p:attrName>style.visibility</p:attrName>
                                        </p:attrNameLst>
                                      </p:cBhvr>
                                      <p:to>
                                        <p:strVal val="visible"/>
                                      </p:to>
                                    </p:set>
                                    <p:animEffect transition="in" filter="wipe(down)">
                                      <p:cBhvr>
                                        <p:cTn id="25" dur="500"/>
                                        <p:tgtEl>
                                          <p:spTgt spid="4">
                                            <p:graphicEl>
                                              <a:dgm id="{271CA6A5-3533-4546-843A-462E67AF5674}"/>
                                            </p:graphicEl>
                                          </p:spTgt>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4">
                                            <p:graphicEl>
                                              <a:dgm id="{0100BCB4-CE90-4DC7-8BFC-0EB2CDAF41B7}"/>
                                            </p:graphicEl>
                                          </p:spTgt>
                                        </p:tgtEl>
                                        <p:attrNameLst>
                                          <p:attrName>style.visibility</p:attrName>
                                        </p:attrNameLst>
                                      </p:cBhvr>
                                      <p:to>
                                        <p:strVal val="visible"/>
                                      </p:to>
                                    </p:set>
                                    <p:animEffect transition="in" filter="wipe(down)">
                                      <p:cBhvr>
                                        <p:cTn id="28" dur="500"/>
                                        <p:tgtEl>
                                          <p:spTgt spid="4">
                                            <p:graphicEl>
                                              <a:dgm id="{0100BCB4-CE90-4DC7-8BFC-0EB2CDAF41B7}"/>
                                            </p:graphicEl>
                                          </p:spTgt>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4">
                                            <p:graphicEl>
                                              <a:dgm id="{0221431E-F386-44F7-87F3-B27785432CAE}"/>
                                            </p:graphicEl>
                                          </p:spTgt>
                                        </p:tgtEl>
                                        <p:attrNameLst>
                                          <p:attrName>style.visibility</p:attrName>
                                        </p:attrNameLst>
                                      </p:cBhvr>
                                      <p:to>
                                        <p:strVal val="visible"/>
                                      </p:to>
                                    </p:set>
                                    <p:animEffect transition="in" filter="wipe(down)">
                                      <p:cBhvr>
                                        <p:cTn id="31" dur="500"/>
                                        <p:tgtEl>
                                          <p:spTgt spid="4">
                                            <p:graphicEl>
                                              <a:dgm id="{0221431E-F386-44F7-87F3-B27785432CAE}"/>
                                            </p:graphicEl>
                                          </p:spTgt>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4">
                                            <p:graphicEl>
                                              <a:dgm id="{A2355146-F390-4C68-8D01-844CFD4C373F}"/>
                                            </p:graphicEl>
                                          </p:spTgt>
                                        </p:tgtEl>
                                        <p:attrNameLst>
                                          <p:attrName>style.visibility</p:attrName>
                                        </p:attrNameLst>
                                      </p:cBhvr>
                                      <p:to>
                                        <p:strVal val="visible"/>
                                      </p:to>
                                    </p:set>
                                    <p:animEffect transition="in" filter="wipe(down)">
                                      <p:cBhvr>
                                        <p:cTn id="34" dur="500"/>
                                        <p:tgtEl>
                                          <p:spTgt spid="4">
                                            <p:graphicEl>
                                              <a:dgm id="{A2355146-F390-4C68-8D01-844CFD4C373F}"/>
                                            </p:graphicEl>
                                          </p:spTgt>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4">
                                            <p:graphicEl>
                                              <a:dgm id="{11DA5A8A-4E4F-43F6-82A4-8E17212F210C}"/>
                                            </p:graphicEl>
                                          </p:spTgt>
                                        </p:tgtEl>
                                        <p:attrNameLst>
                                          <p:attrName>style.visibility</p:attrName>
                                        </p:attrNameLst>
                                      </p:cBhvr>
                                      <p:to>
                                        <p:strVal val="visible"/>
                                      </p:to>
                                    </p:set>
                                    <p:animEffect transition="in" filter="wipe(down)">
                                      <p:cBhvr>
                                        <p:cTn id="37" dur="500"/>
                                        <p:tgtEl>
                                          <p:spTgt spid="4">
                                            <p:graphicEl>
                                              <a:dgm id="{11DA5A8A-4E4F-43F6-82A4-8E17212F210C}"/>
                                            </p:graphicEl>
                                          </p:spTgt>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4">
                                            <p:graphicEl>
                                              <a:dgm id="{FA9A8D67-87FB-4218-9AA2-C483F2C9D995}"/>
                                            </p:graphicEl>
                                          </p:spTgt>
                                        </p:tgtEl>
                                        <p:attrNameLst>
                                          <p:attrName>style.visibility</p:attrName>
                                        </p:attrNameLst>
                                      </p:cBhvr>
                                      <p:to>
                                        <p:strVal val="visible"/>
                                      </p:to>
                                    </p:set>
                                    <p:animEffect transition="in" filter="wipe(down)">
                                      <p:cBhvr>
                                        <p:cTn id="40" dur="500"/>
                                        <p:tgtEl>
                                          <p:spTgt spid="4">
                                            <p:graphicEl>
                                              <a:dgm id="{FA9A8D67-87FB-4218-9AA2-C483F2C9D99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440A4B6-CD03-7869-3DE4-223AF199A13C}"/>
              </a:ext>
            </a:extLst>
          </p:cNvPr>
          <p:cNvSpPr txBox="1"/>
          <p:nvPr/>
        </p:nvSpPr>
        <p:spPr>
          <a:xfrm>
            <a:off x="243840" y="160284"/>
            <a:ext cx="4157472" cy="731520"/>
          </a:xfrm>
          <a:custGeom>
            <a:avLst/>
            <a:gdLst>
              <a:gd name="connsiteX0" fmla="*/ 0 w 4157472"/>
              <a:gd name="connsiteY0" fmla="*/ 0 h 731520"/>
              <a:gd name="connsiteX1" fmla="*/ 469200 w 4157472"/>
              <a:gd name="connsiteY1" fmla="*/ 0 h 731520"/>
              <a:gd name="connsiteX2" fmla="*/ 1021550 w 4157472"/>
              <a:gd name="connsiteY2" fmla="*/ 0 h 731520"/>
              <a:gd name="connsiteX3" fmla="*/ 1615475 w 4157472"/>
              <a:gd name="connsiteY3" fmla="*/ 0 h 731520"/>
              <a:gd name="connsiteX4" fmla="*/ 2167825 w 4157472"/>
              <a:gd name="connsiteY4" fmla="*/ 0 h 731520"/>
              <a:gd name="connsiteX5" fmla="*/ 2761749 w 4157472"/>
              <a:gd name="connsiteY5" fmla="*/ 0 h 731520"/>
              <a:gd name="connsiteX6" fmla="*/ 3230950 w 4157472"/>
              <a:gd name="connsiteY6" fmla="*/ 0 h 731520"/>
              <a:gd name="connsiteX7" fmla="*/ 4157472 w 4157472"/>
              <a:gd name="connsiteY7" fmla="*/ 0 h 731520"/>
              <a:gd name="connsiteX8" fmla="*/ 4157472 w 4157472"/>
              <a:gd name="connsiteY8" fmla="*/ 343814 h 731520"/>
              <a:gd name="connsiteX9" fmla="*/ 4157472 w 4157472"/>
              <a:gd name="connsiteY9" fmla="*/ 731520 h 731520"/>
              <a:gd name="connsiteX10" fmla="*/ 3521973 w 4157472"/>
              <a:gd name="connsiteY10" fmla="*/ 731520 h 731520"/>
              <a:gd name="connsiteX11" fmla="*/ 2928048 w 4157472"/>
              <a:gd name="connsiteY11" fmla="*/ 731520 h 731520"/>
              <a:gd name="connsiteX12" fmla="*/ 2292549 w 4157472"/>
              <a:gd name="connsiteY12" fmla="*/ 731520 h 731520"/>
              <a:gd name="connsiteX13" fmla="*/ 1823348 w 4157472"/>
              <a:gd name="connsiteY13" fmla="*/ 731520 h 731520"/>
              <a:gd name="connsiteX14" fmla="*/ 1187849 w 4157472"/>
              <a:gd name="connsiteY14" fmla="*/ 731520 h 731520"/>
              <a:gd name="connsiteX15" fmla="*/ 718649 w 4157472"/>
              <a:gd name="connsiteY15" fmla="*/ 731520 h 731520"/>
              <a:gd name="connsiteX16" fmla="*/ 0 w 4157472"/>
              <a:gd name="connsiteY16" fmla="*/ 731520 h 731520"/>
              <a:gd name="connsiteX17" fmla="*/ 0 w 4157472"/>
              <a:gd name="connsiteY17" fmla="*/ 365760 h 731520"/>
              <a:gd name="connsiteX18" fmla="*/ 0 w 4157472"/>
              <a:gd name="connsiteY18" fmla="*/ 0 h 73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57472" h="731520" fill="none" extrusionOk="0">
                <a:moveTo>
                  <a:pt x="0" y="0"/>
                </a:moveTo>
                <a:cubicBezTo>
                  <a:pt x="193996" y="-55002"/>
                  <a:pt x="353349" y="38353"/>
                  <a:pt x="469200" y="0"/>
                </a:cubicBezTo>
                <a:cubicBezTo>
                  <a:pt x="585051" y="-38353"/>
                  <a:pt x="802582" y="43420"/>
                  <a:pt x="1021550" y="0"/>
                </a:cubicBezTo>
                <a:cubicBezTo>
                  <a:pt x="1240518" y="-43420"/>
                  <a:pt x="1448935" y="35284"/>
                  <a:pt x="1615475" y="0"/>
                </a:cubicBezTo>
                <a:cubicBezTo>
                  <a:pt x="1782016" y="-35284"/>
                  <a:pt x="1925760" y="37832"/>
                  <a:pt x="2167825" y="0"/>
                </a:cubicBezTo>
                <a:cubicBezTo>
                  <a:pt x="2409890" y="-37832"/>
                  <a:pt x="2620718" y="66592"/>
                  <a:pt x="2761749" y="0"/>
                </a:cubicBezTo>
                <a:cubicBezTo>
                  <a:pt x="2902780" y="-66592"/>
                  <a:pt x="3122625" y="27471"/>
                  <a:pt x="3230950" y="0"/>
                </a:cubicBezTo>
                <a:cubicBezTo>
                  <a:pt x="3339275" y="-27471"/>
                  <a:pt x="3924313" y="6077"/>
                  <a:pt x="4157472" y="0"/>
                </a:cubicBezTo>
                <a:cubicBezTo>
                  <a:pt x="4192696" y="163478"/>
                  <a:pt x="4138904" y="202351"/>
                  <a:pt x="4157472" y="343814"/>
                </a:cubicBezTo>
                <a:cubicBezTo>
                  <a:pt x="4176040" y="485277"/>
                  <a:pt x="4144664" y="642384"/>
                  <a:pt x="4157472" y="731520"/>
                </a:cubicBezTo>
                <a:cubicBezTo>
                  <a:pt x="3886779" y="747020"/>
                  <a:pt x="3691992" y="716323"/>
                  <a:pt x="3521973" y="731520"/>
                </a:cubicBezTo>
                <a:cubicBezTo>
                  <a:pt x="3351954" y="746717"/>
                  <a:pt x="3109091" y="670079"/>
                  <a:pt x="2928048" y="731520"/>
                </a:cubicBezTo>
                <a:cubicBezTo>
                  <a:pt x="2747006" y="792961"/>
                  <a:pt x="2492104" y="684481"/>
                  <a:pt x="2292549" y="731520"/>
                </a:cubicBezTo>
                <a:cubicBezTo>
                  <a:pt x="2092994" y="778559"/>
                  <a:pt x="2047722" y="706552"/>
                  <a:pt x="1823348" y="731520"/>
                </a:cubicBezTo>
                <a:cubicBezTo>
                  <a:pt x="1598974" y="756488"/>
                  <a:pt x="1412952" y="688366"/>
                  <a:pt x="1187849" y="731520"/>
                </a:cubicBezTo>
                <a:cubicBezTo>
                  <a:pt x="962746" y="774674"/>
                  <a:pt x="824003" y="723833"/>
                  <a:pt x="718649" y="731520"/>
                </a:cubicBezTo>
                <a:cubicBezTo>
                  <a:pt x="613295" y="739207"/>
                  <a:pt x="151428" y="719473"/>
                  <a:pt x="0" y="731520"/>
                </a:cubicBezTo>
                <a:cubicBezTo>
                  <a:pt x="-41669" y="593485"/>
                  <a:pt x="13891" y="545750"/>
                  <a:pt x="0" y="365760"/>
                </a:cubicBezTo>
                <a:cubicBezTo>
                  <a:pt x="-13891" y="185770"/>
                  <a:pt x="7602" y="124911"/>
                  <a:pt x="0" y="0"/>
                </a:cubicBezTo>
                <a:close/>
              </a:path>
              <a:path w="4157472" h="731520" stroke="0" extrusionOk="0">
                <a:moveTo>
                  <a:pt x="0" y="0"/>
                </a:moveTo>
                <a:cubicBezTo>
                  <a:pt x="158669" y="-56837"/>
                  <a:pt x="490226" y="15839"/>
                  <a:pt x="635499" y="0"/>
                </a:cubicBezTo>
                <a:cubicBezTo>
                  <a:pt x="780772" y="-15839"/>
                  <a:pt x="991312" y="6122"/>
                  <a:pt x="1146274" y="0"/>
                </a:cubicBezTo>
                <a:cubicBezTo>
                  <a:pt x="1301237" y="-6122"/>
                  <a:pt x="1428662" y="48552"/>
                  <a:pt x="1615475" y="0"/>
                </a:cubicBezTo>
                <a:cubicBezTo>
                  <a:pt x="1802288" y="-48552"/>
                  <a:pt x="1949348" y="34043"/>
                  <a:pt x="2084675" y="0"/>
                </a:cubicBezTo>
                <a:cubicBezTo>
                  <a:pt x="2220002" y="-34043"/>
                  <a:pt x="2485357" y="23031"/>
                  <a:pt x="2637025" y="0"/>
                </a:cubicBezTo>
                <a:cubicBezTo>
                  <a:pt x="2788693" y="-23031"/>
                  <a:pt x="3065547" y="57741"/>
                  <a:pt x="3189375" y="0"/>
                </a:cubicBezTo>
                <a:cubicBezTo>
                  <a:pt x="3313203" y="-57741"/>
                  <a:pt x="3735655" y="38510"/>
                  <a:pt x="4157472" y="0"/>
                </a:cubicBezTo>
                <a:cubicBezTo>
                  <a:pt x="4160244" y="144063"/>
                  <a:pt x="4143832" y="229011"/>
                  <a:pt x="4157472" y="351130"/>
                </a:cubicBezTo>
                <a:cubicBezTo>
                  <a:pt x="4171112" y="473249"/>
                  <a:pt x="4137702" y="633933"/>
                  <a:pt x="4157472" y="731520"/>
                </a:cubicBezTo>
                <a:cubicBezTo>
                  <a:pt x="4024311" y="736401"/>
                  <a:pt x="3888383" y="705894"/>
                  <a:pt x="3688272" y="731520"/>
                </a:cubicBezTo>
                <a:cubicBezTo>
                  <a:pt x="3488161" y="757146"/>
                  <a:pt x="3337719" y="670610"/>
                  <a:pt x="3094347" y="731520"/>
                </a:cubicBezTo>
                <a:cubicBezTo>
                  <a:pt x="2850976" y="792430"/>
                  <a:pt x="2667851" y="723834"/>
                  <a:pt x="2500422" y="731520"/>
                </a:cubicBezTo>
                <a:cubicBezTo>
                  <a:pt x="2332993" y="739206"/>
                  <a:pt x="2116155" y="673168"/>
                  <a:pt x="1989647" y="731520"/>
                </a:cubicBezTo>
                <a:cubicBezTo>
                  <a:pt x="1863140" y="789872"/>
                  <a:pt x="1629613" y="704560"/>
                  <a:pt x="1354148" y="731520"/>
                </a:cubicBezTo>
                <a:cubicBezTo>
                  <a:pt x="1078683" y="758480"/>
                  <a:pt x="883454" y="689680"/>
                  <a:pt x="718649" y="731520"/>
                </a:cubicBezTo>
                <a:cubicBezTo>
                  <a:pt x="553844" y="773360"/>
                  <a:pt x="241351" y="666511"/>
                  <a:pt x="0" y="731520"/>
                </a:cubicBezTo>
                <a:cubicBezTo>
                  <a:pt x="-4763" y="620857"/>
                  <a:pt x="31291" y="509127"/>
                  <a:pt x="0" y="380390"/>
                </a:cubicBezTo>
                <a:cubicBezTo>
                  <a:pt x="-31291" y="251653"/>
                  <a:pt x="25366" y="168007"/>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rmAutofit fontScale="92500" lnSpcReduction="20000"/>
          </a:bodyPr>
          <a:lstStyle/>
          <a:p>
            <a:pPr algn="ctr">
              <a:lnSpc>
                <a:spcPct val="110000"/>
              </a:lnSpc>
              <a:spcBef>
                <a:spcPct val="0"/>
              </a:spcBef>
              <a:spcAft>
                <a:spcPts val="600"/>
              </a:spcAft>
            </a:pPr>
            <a:r>
              <a:rPr lang="ar-EG" sz="2400" b="1" spc="600" dirty="0">
                <a:solidFill>
                  <a:schemeClr val="accent5">
                    <a:lumMod val="50000"/>
                  </a:schemeClr>
                </a:solidFill>
                <a:latin typeface="Abadi" panose="020B0604020104020204" pitchFamily="34" charset="0"/>
                <a:ea typeface="Batang" panose="02030600000101010101" pitchFamily="18" charset="-127"/>
                <a:cs typeface="+mj-cs"/>
              </a:rPr>
              <a:t>2</a:t>
            </a:r>
            <a:r>
              <a:rPr lang="en-US" sz="2400" b="1" spc="600" dirty="0">
                <a:solidFill>
                  <a:schemeClr val="accent5">
                    <a:lumMod val="50000"/>
                  </a:schemeClr>
                </a:solidFill>
                <a:latin typeface="Abadi" panose="020B0604020104020204" pitchFamily="34" charset="0"/>
                <a:ea typeface="Batang" panose="02030600000101010101" pitchFamily="18" charset="-127"/>
                <a:cs typeface="+mj-cs"/>
              </a:rPr>
              <a:t>-Alignment to genome  </a:t>
            </a:r>
            <a:endParaRPr lang="en-US" sz="2400" cap="all" spc="600" dirty="0">
              <a:solidFill>
                <a:schemeClr val="accent5">
                  <a:lumMod val="50000"/>
                </a:schemeClr>
              </a:solidFill>
              <a:latin typeface="+mj-lt"/>
              <a:ea typeface="Batang" panose="02030600000101010101" pitchFamily="18" charset="-127"/>
              <a:cs typeface="+mj-cs"/>
            </a:endParaRPr>
          </a:p>
        </p:txBody>
      </p:sp>
      <p:sp>
        <p:nvSpPr>
          <p:cNvPr id="5" name="TextBox 4">
            <a:extLst>
              <a:ext uri="{FF2B5EF4-FFF2-40B4-BE49-F238E27FC236}">
                <a16:creationId xmlns:a16="http://schemas.microsoft.com/office/drawing/2014/main" id="{274C2514-1015-8AC8-9289-2760B01B7217}"/>
              </a:ext>
            </a:extLst>
          </p:cNvPr>
          <p:cNvSpPr txBox="1"/>
          <p:nvPr/>
        </p:nvSpPr>
        <p:spPr>
          <a:xfrm>
            <a:off x="4681728" y="250899"/>
            <a:ext cx="7510272" cy="369332"/>
          </a:xfrm>
          <a:prstGeom prst="rect">
            <a:avLst/>
          </a:prstGeom>
          <a:noFill/>
        </p:spPr>
        <p:txBody>
          <a:bodyPr wrap="square" rtlCol="0">
            <a:spAutoFit/>
          </a:bodyPr>
          <a:lstStyle/>
          <a:p>
            <a:r>
              <a:rPr lang="en-US" dirty="0">
                <a:solidFill>
                  <a:srgbClr val="000000"/>
                </a:solidFill>
                <a:latin typeface="Abadi" panose="020B0604020104020204" pitchFamily="34" charset="0"/>
                <a:cs typeface="Aharoni" panose="02010803020104030203" pitchFamily="2" charset="-79"/>
              </a:rPr>
              <a:t>We use Bowtie2 to Aligning the PAX5 sample to the genome (hs19) </a:t>
            </a:r>
          </a:p>
        </p:txBody>
      </p:sp>
      <p:sp>
        <p:nvSpPr>
          <p:cNvPr id="6" name="TextBox 5">
            <a:extLst>
              <a:ext uri="{FF2B5EF4-FFF2-40B4-BE49-F238E27FC236}">
                <a16:creationId xmlns:a16="http://schemas.microsoft.com/office/drawing/2014/main" id="{676575D3-C291-5F8C-814E-9B8ABF960CA1}"/>
              </a:ext>
            </a:extLst>
          </p:cNvPr>
          <p:cNvSpPr txBox="1"/>
          <p:nvPr/>
        </p:nvSpPr>
        <p:spPr>
          <a:xfrm>
            <a:off x="613464" y="3080902"/>
            <a:ext cx="2099256" cy="466344"/>
          </a:xfrm>
          <a:custGeom>
            <a:avLst/>
            <a:gdLst>
              <a:gd name="connsiteX0" fmla="*/ 0 w 2099256"/>
              <a:gd name="connsiteY0" fmla="*/ 0 h 466344"/>
              <a:gd name="connsiteX1" fmla="*/ 545807 w 2099256"/>
              <a:gd name="connsiteY1" fmla="*/ 0 h 466344"/>
              <a:gd name="connsiteX2" fmla="*/ 1028635 w 2099256"/>
              <a:gd name="connsiteY2" fmla="*/ 0 h 466344"/>
              <a:gd name="connsiteX3" fmla="*/ 1490472 w 2099256"/>
              <a:gd name="connsiteY3" fmla="*/ 0 h 466344"/>
              <a:gd name="connsiteX4" fmla="*/ 2099256 w 2099256"/>
              <a:gd name="connsiteY4" fmla="*/ 0 h 466344"/>
              <a:gd name="connsiteX5" fmla="*/ 2099256 w 2099256"/>
              <a:gd name="connsiteY5" fmla="*/ 466344 h 466344"/>
              <a:gd name="connsiteX6" fmla="*/ 1553449 w 2099256"/>
              <a:gd name="connsiteY6" fmla="*/ 466344 h 466344"/>
              <a:gd name="connsiteX7" fmla="*/ 1091613 w 2099256"/>
              <a:gd name="connsiteY7" fmla="*/ 466344 h 466344"/>
              <a:gd name="connsiteX8" fmla="*/ 608784 w 2099256"/>
              <a:gd name="connsiteY8" fmla="*/ 466344 h 466344"/>
              <a:gd name="connsiteX9" fmla="*/ 0 w 2099256"/>
              <a:gd name="connsiteY9" fmla="*/ 466344 h 466344"/>
              <a:gd name="connsiteX10" fmla="*/ 0 w 2099256"/>
              <a:gd name="connsiteY10" fmla="*/ 0 h 46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256" h="466344" fill="none" extrusionOk="0">
                <a:moveTo>
                  <a:pt x="0" y="0"/>
                </a:moveTo>
                <a:cubicBezTo>
                  <a:pt x="205070" y="-62916"/>
                  <a:pt x="319369" y="315"/>
                  <a:pt x="545807" y="0"/>
                </a:cubicBezTo>
                <a:cubicBezTo>
                  <a:pt x="772245" y="-315"/>
                  <a:pt x="902166" y="56271"/>
                  <a:pt x="1028635" y="0"/>
                </a:cubicBezTo>
                <a:cubicBezTo>
                  <a:pt x="1155104" y="-56271"/>
                  <a:pt x="1362408" y="43481"/>
                  <a:pt x="1490472" y="0"/>
                </a:cubicBezTo>
                <a:cubicBezTo>
                  <a:pt x="1618536" y="-43481"/>
                  <a:pt x="1867745" y="25623"/>
                  <a:pt x="2099256" y="0"/>
                </a:cubicBezTo>
                <a:cubicBezTo>
                  <a:pt x="2117710" y="116177"/>
                  <a:pt x="2077160" y="244424"/>
                  <a:pt x="2099256" y="466344"/>
                </a:cubicBezTo>
                <a:cubicBezTo>
                  <a:pt x="1857947" y="497521"/>
                  <a:pt x="1663146" y="447876"/>
                  <a:pt x="1553449" y="466344"/>
                </a:cubicBezTo>
                <a:cubicBezTo>
                  <a:pt x="1443752" y="484812"/>
                  <a:pt x="1236756" y="453803"/>
                  <a:pt x="1091613" y="466344"/>
                </a:cubicBezTo>
                <a:cubicBezTo>
                  <a:pt x="946470" y="478885"/>
                  <a:pt x="783798" y="420919"/>
                  <a:pt x="608784" y="466344"/>
                </a:cubicBezTo>
                <a:cubicBezTo>
                  <a:pt x="433770" y="511769"/>
                  <a:pt x="199765" y="413806"/>
                  <a:pt x="0" y="466344"/>
                </a:cubicBezTo>
                <a:cubicBezTo>
                  <a:pt x="-41106" y="241720"/>
                  <a:pt x="17087" y="190221"/>
                  <a:pt x="0" y="0"/>
                </a:cubicBezTo>
                <a:close/>
              </a:path>
              <a:path w="2099256" h="466344" stroke="0" extrusionOk="0">
                <a:moveTo>
                  <a:pt x="0" y="0"/>
                </a:moveTo>
                <a:cubicBezTo>
                  <a:pt x="263816" y="-33151"/>
                  <a:pt x="423789" y="38802"/>
                  <a:pt x="545807" y="0"/>
                </a:cubicBezTo>
                <a:cubicBezTo>
                  <a:pt x="667825" y="-38802"/>
                  <a:pt x="804306" y="34068"/>
                  <a:pt x="1028635" y="0"/>
                </a:cubicBezTo>
                <a:cubicBezTo>
                  <a:pt x="1252964" y="-34068"/>
                  <a:pt x="1340274" y="10247"/>
                  <a:pt x="1490472" y="0"/>
                </a:cubicBezTo>
                <a:cubicBezTo>
                  <a:pt x="1640670" y="-10247"/>
                  <a:pt x="1845391" y="12149"/>
                  <a:pt x="2099256" y="0"/>
                </a:cubicBezTo>
                <a:cubicBezTo>
                  <a:pt x="2104242" y="162593"/>
                  <a:pt x="2049706" y="363309"/>
                  <a:pt x="2099256" y="466344"/>
                </a:cubicBezTo>
                <a:cubicBezTo>
                  <a:pt x="1879010" y="518718"/>
                  <a:pt x="1834510" y="437560"/>
                  <a:pt x="1574442" y="466344"/>
                </a:cubicBezTo>
                <a:cubicBezTo>
                  <a:pt x="1314374" y="495128"/>
                  <a:pt x="1307703" y="440480"/>
                  <a:pt x="1049628" y="466344"/>
                </a:cubicBezTo>
                <a:cubicBezTo>
                  <a:pt x="791553" y="492208"/>
                  <a:pt x="648650" y="425291"/>
                  <a:pt x="545807" y="466344"/>
                </a:cubicBezTo>
                <a:cubicBezTo>
                  <a:pt x="442964" y="507397"/>
                  <a:pt x="125346" y="440277"/>
                  <a:pt x="0" y="466344"/>
                </a:cubicBezTo>
                <a:cubicBezTo>
                  <a:pt x="-10409" y="349499"/>
                  <a:pt x="53991" y="176247"/>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rmAutofit lnSpcReduction="10000"/>
          </a:bodyPr>
          <a:lstStyle/>
          <a:p>
            <a:pPr lvl="1" algn="ctr">
              <a:lnSpc>
                <a:spcPct val="110000"/>
              </a:lnSpc>
              <a:spcBef>
                <a:spcPct val="0"/>
              </a:spcBef>
              <a:spcAft>
                <a:spcPts val="600"/>
              </a:spcAft>
            </a:pPr>
            <a:r>
              <a:rPr lang="en-US" sz="2400" spc="600" dirty="0">
                <a:solidFill>
                  <a:schemeClr val="accent5">
                    <a:lumMod val="50000"/>
                  </a:schemeClr>
                </a:solidFill>
                <a:ea typeface="Batang" panose="02030600000101010101" pitchFamily="18" charset="-127"/>
                <a:cs typeface="+mj-cs"/>
              </a:rPr>
              <a:t>Result</a:t>
            </a:r>
          </a:p>
        </p:txBody>
      </p:sp>
      <p:pic>
        <p:nvPicPr>
          <p:cNvPr id="8" name="Picture 7" descr="Text, chat or text message&#10;&#10;Description automatically generated">
            <a:extLst>
              <a:ext uri="{FF2B5EF4-FFF2-40B4-BE49-F238E27FC236}">
                <a16:creationId xmlns:a16="http://schemas.microsoft.com/office/drawing/2014/main" id="{894E44D0-E292-E477-A571-48521F6EE7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8692" y="2621771"/>
            <a:ext cx="6641211" cy="1384607"/>
          </a:xfrm>
          <a:custGeom>
            <a:avLst/>
            <a:gdLst>
              <a:gd name="connsiteX0" fmla="*/ 0 w 6641211"/>
              <a:gd name="connsiteY0" fmla="*/ 0 h 1384607"/>
              <a:gd name="connsiteX1" fmla="*/ 354198 w 6641211"/>
              <a:gd name="connsiteY1" fmla="*/ 0 h 1384607"/>
              <a:gd name="connsiteX2" fmla="*/ 907632 w 6641211"/>
              <a:gd name="connsiteY2" fmla="*/ 0 h 1384607"/>
              <a:gd name="connsiteX3" fmla="*/ 1394654 w 6641211"/>
              <a:gd name="connsiteY3" fmla="*/ 0 h 1384607"/>
              <a:gd name="connsiteX4" fmla="*/ 2080913 w 6641211"/>
              <a:gd name="connsiteY4" fmla="*/ 0 h 1384607"/>
              <a:gd name="connsiteX5" fmla="*/ 2634347 w 6641211"/>
              <a:gd name="connsiteY5" fmla="*/ 0 h 1384607"/>
              <a:gd name="connsiteX6" fmla="*/ 3054957 w 6641211"/>
              <a:gd name="connsiteY6" fmla="*/ 0 h 1384607"/>
              <a:gd name="connsiteX7" fmla="*/ 3541979 w 6641211"/>
              <a:gd name="connsiteY7" fmla="*/ 0 h 1384607"/>
              <a:gd name="connsiteX8" fmla="*/ 4029001 w 6641211"/>
              <a:gd name="connsiteY8" fmla="*/ 0 h 1384607"/>
              <a:gd name="connsiteX9" fmla="*/ 4516023 w 6641211"/>
              <a:gd name="connsiteY9" fmla="*/ 0 h 1384607"/>
              <a:gd name="connsiteX10" fmla="*/ 5202282 w 6641211"/>
              <a:gd name="connsiteY10" fmla="*/ 0 h 1384607"/>
              <a:gd name="connsiteX11" fmla="*/ 5822128 w 6641211"/>
              <a:gd name="connsiteY11" fmla="*/ 0 h 1384607"/>
              <a:gd name="connsiteX12" fmla="*/ 6641211 w 6641211"/>
              <a:gd name="connsiteY12" fmla="*/ 0 h 1384607"/>
              <a:gd name="connsiteX13" fmla="*/ 6641211 w 6641211"/>
              <a:gd name="connsiteY13" fmla="*/ 489228 h 1384607"/>
              <a:gd name="connsiteX14" fmla="*/ 6641211 w 6641211"/>
              <a:gd name="connsiteY14" fmla="*/ 923071 h 1384607"/>
              <a:gd name="connsiteX15" fmla="*/ 6641211 w 6641211"/>
              <a:gd name="connsiteY15" fmla="*/ 1384607 h 1384607"/>
              <a:gd name="connsiteX16" fmla="*/ 6021365 w 6641211"/>
              <a:gd name="connsiteY16" fmla="*/ 1384607 h 1384607"/>
              <a:gd name="connsiteX17" fmla="*/ 5534343 w 6641211"/>
              <a:gd name="connsiteY17" fmla="*/ 1384607 h 1384607"/>
              <a:gd name="connsiteX18" fmla="*/ 5180145 w 6641211"/>
              <a:gd name="connsiteY18" fmla="*/ 1384607 h 1384607"/>
              <a:gd name="connsiteX19" fmla="*/ 4493886 w 6641211"/>
              <a:gd name="connsiteY19" fmla="*/ 1384607 h 1384607"/>
              <a:gd name="connsiteX20" fmla="*/ 3940452 w 6641211"/>
              <a:gd name="connsiteY20" fmla="*/ 1384607 h 1384607"/>
              <a:gd name="connsiteX21" fmla="*/ 3387018 w 6641211"/>
              <a:gd name="connsiteY21" fmla="*/ 1384607 h 1384607"/>
              <a:gd name="connsiteX22" fmla="*/ 2833583 w 6641211"/>
              <a:gd name="connsiteY22" fmla="*/ 1384607 h 1384607"/>
              <a:gd name="connsiteX23" fmla="*/ 2280149 w 6641211"/>
              <a:gd name="connsiteY23" fmla="*/ 1384607 h 1384607"/>
              <a:gd name="connsiteX24" fmla="*/ 1593891 w 6641211"/>
              <a:gd name="connsiteY24" fmla="*/ 1384607 h 1384607"/>
              <a:gd name="connsiteX25" fmla="*/ 1239693 w 6641211"/>
              <a:gd name="connsiteY25" fmla="*/ 1384607 h 1384607"/>
              <a:gd name="connsiteX26" fmla="*/ 553434 w 6641211"/>
              <a:gd name="connsiteY26" fmla="*/ 1384607 h 1384607"/>
              <a:gd name="connsiteX27" fmla="*/ 0 w 6641211"/>
              <a:gd name="connsiteY27" fmla="*/ 1384607 h 1384607"/>
              <a:gd name="connsiteX28" fmla="*/ 0 w 6641211"/>
              <a:gd name="connsiteY28" fmla="*/ 895379 h 1384607"/>
              <a:gd name="connsiteX29" fmla="*/ 0 w 6641211"/>
              <a:gd name="connsiteY29" fmla="*/ 406151 h 1384607"/>
              <a:gd name="connsiteX30" fmla="*/ 0 w 6641211"/>
              <a:gd name="connsiteY30" fmla="*/ 0 h 138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641211" h="1384607" fill="none" extrusionOk="0">
                <a:moveTo>
                  <a:pt x="0" y="0"/>
                </a:moveTo>
                <a:cubicBezTo>
                  <a:pt x="75665" y="-40914"/>
                  <a:pt x="205792" y="1161"/>
                  <a:pt x="354198" y="0"/>
                </a:cubicBezTo>
                <a:cubicBezTo>
                  <a:pt x="502604" y="-1161"/>
                  <a:pt x="734035" y="43452"/>
                  <a:pt x="907632" y="0"/>
                </a:cubicBezTo>
                <a:cubicBezTo>
                  <a:pt x="1081229" y="-43452"/>
                  <a:pt x="1287122" y="47940"/>
                  <a:pt x="1394654" y="0"/>
                </a:cubicBezTo>
                <a:cubicBezTo>
                  <a:pt x="1502186" y="-47940"/>
                  <a:pt x="1906180" y="70848"/>
                  <a:pt x="2080913" y="0"/>
                </a:cubicBezTo>
                <a:cubicBezTo>
                  <a:pt x="2255646" y="-70848"/>
                  <a:pt x="2402059" y="47030"/>
                  <a:pt x="2634347" y="0"/>
                </a:cubicBezTo>
                <a:cubicBezTo>
                  <a:pt x="2866635" y="-47030"/>
                  <a:pt x="2946576" y="25854"/>
                  <a:pt x="3054957" y="0"/>
                </a:cubicBezTo>
                <a:cubicBezTo>
                  <a:pt x="3163338" y="-25854"/>
                  <a:pt x="3365549" y="39761"/>
                  <a:pt x="3541979" y="0"/>
                </a:cubicBezTo>
                <a:cubicBezTo>
                  <a:pt x="3718409" y="-39761"/>
                  <a:pt x="3908959" y="14005"/>
                  <a:pt x="4029001" y="0"/>
                </a:cubicBezTo>
                <a:cubicBezTo>
                  <a:pt x="4149043" y="-14005"/>
                  <a:pt x="4355275" y="5856"/>
                  <a:pt x="4516023" y="0"/>
                </a:cubicBezTo>
                <a:cubicBezTo>
                  <a:pt x="4676771" y="-5856"/>
                  <a:pt x="4863170" y="30725"/>
                  <a:pt x="5202282" y="0"/>
                </a:cubicBezTo>
                <a:cubicBezTo>
                  <a:pt x="5541394" y="-30725"/>
                  <a:pt x="5602760" y="69440"/>
                  <a:pt x="5822128" y="0"/>
                </a:cubicBezTo>
                <a:cubicBezTo>
                  <a:pt x="6041496" y="-69440"/>
                  <a:pt x="6292321" y="92048"/>
                  <a:pt x="6641211" y="0"/>
                </a:cubicBezTo>
                <a:cubicBezTo>
                  <a:pt x="6686331" y="105182"/>
                  <a:pt x="6612340" y="363205"/>
                  <a:pt x="6641211" y="489228"/>
                </a:cubicBezTo>
                <a:cubicBezTo>
                  <a:pt x="6670082" y="615251"/>
                  <a:pt x="6589499" y="707311"/>
                  <a:pt x="6641211" y="923071"/>
                </a:cubicBezTo>
                <a:cubicBezTo>
                  <a:pt x="6692923" y="1138831"/>
                  <a:pt x="6609890" y="1163976"/>
                  <a:pt x="6641211" y="1384607"/>
                </a:cubicBezTo>
                <a:cubicBezTo>
                  <a:pt x="6472285" y="1394287"/>
                  <a:pt x="6208222" y="1342376"/>
                  <a:pt x="6021365" y="1384607"/>
                </a:cubicBezTo>
                <a:cubicBezTo>
                  <a:pt x="5834508" y="1426838"/>
                  <a:pt x="5725992" y="1363878"/>
                  <a:pt x="5534343" y="1384607"/>
                </a:cubicBezTo>
                <a:cubicBezTo>
                  <a:pt x="5342694" y="1405336"/>
                  <a:pt x="5265560" y="1357926"/>
                  <a:pt x="5180145" y="1384607"/>
                </a:cubicBezTo>
                <a:cubicBezTo>
                  <a:pt x="5094730" y="1411288"/>
                  <a:pt x="4766920" y="1331457"/>
                  <a:pt x="4493886" y="1384607"/>
                </a:cubicBezTo>
                <a:cubicBezTo>
                  <a:pt x="4220852" y="1437757"/>
                  <a:pt x="4064859" y="1335612"/>
                  <a:pt x="3940452" y="1384607"/>
                </a:cubicBezTo>
                <a:cubicBezTo>
                  <a:pt x="3816045" y="1433602"/>
                  <a:pt x="3571553" y="1352961"/>
                  <a:pt x="3387018" y="1384607"/>
                </a:cubicBezTo>
                <a:cubicBezTo>
                  <a:pt x="3202483" y="1416253"/>
                  <a:pt x="2995470" y="1367402"/>
                  <a:pt x="2833583" y="1384607"/>
                </a:cubicBezTo>
                <a:cubicBezTo>
                  <a:pt x="2671696" y="1401812"/>
                  <a:pt x="2457235" y="1372294"/>
                  <a:pt x="2280149" y="1384607"/>
                </a:cubicBezTo>
                <a:cubicBezTo>
                  <a:pt x="2103063" y="1396920"/>
                  <a:pt x="1824624" y="1372661"/>
                  <a:pt x="1593891" y="1384607"/>
                </a:cubicBezTo>
                <a:cubicBezTo>
                  <a:pt x="1363158" y="1396553"/>
                  <a:pt x="1333937" y="1343452"/>
                  <a:pt x="1239693" y="1384607"/>
                </a:cubicBezTo>
                <a:cubicBezTo>
                  <a:pt x="1145449" y="1425762"/>
                  <a:pt x="822845" y="1369705"/>
                  <a:pt x="553434" y="1384607"/>
                </a:cubicBezTo>
                <a:cubicBezTo>
                  <a:pt x="284023" y="1399509"/>
                  <a:pt x="128063" y="1338571"/>
                  <a:pt x="0" y="1384607"/>
                </a:cubicBezTo>
                <a:cubicBezTo>
                  <a:pt x="-18546" y="1278460"/>
                  <a:pt x="16212" y="1032034"/>
                  <a:pt x="0" y="895379"/>
                </a:cubicBezTo>
                <a:cubicBezTo>
                  <a:pt x="-16212" y="758724"/>
                  <a:pt x="47560" y="561778"/>
                  <a:pt x="0" y="406151"/>
                </a:cubicBezTo>
                <a:cubicBezTo>
                  <a:pt x="-47560" y="250524"/>
                  <a:pt x="41540" y="202169"/>
                  <a:pt x="0" y="0"/>
                </a:cubicBezTo>
                <a:close/>
              </a:path>
              <a:path w="6641211" h="1384607" stroke="0" extrusionOk="0">
                <a:moveTo>
                  <a:pt x="0" y="0"/>
                </a:moveTo>
                <a:cubicBezTo>
                  <a:pt x="158918" y="-43226"/>
                  <a:pt x="456153" y="4817"/>
                  <a:pt x="619846" y="0"/>
                </a:cubicBezTo>
                <a:cubicBezTo>
                  <a:pt x="783539" y="-4817"/>
                  <a:pt x="1007940" y="6222"/>
                  <a:pt x="1239693" y="0"/>
                </a:cubicBezTo>
                <a:cubicBezTo>
                  <a:pt x="1471446" y="-6222"/>
                  <a:pt x="1688418" y="8679"/>
                  <a:pt x="1859539" y="0"/>
                </a:cubicBezTo>
                <a:cubicBezTo>
                  <a:pt x="2030660" y="-8679"/>
                  <a:pt x="2250948" y="13824"/>
                  <a:pt x="2479385" y="0"/>
                </a:cubicBezTo>
                <a:cubicBezTo>
                  <a:pt x="2707822" y="-13824"/>
                  <a:pt x="2890532" y="3797"/>
                  <a:pt x="3032820" y="0"/>
                </a:cubicBezTo>
                <a:cubicBezTo>
                  <a:pt x="3175109" y="-3797"/>
                  <a:pt x="3351223" y="17381"/>
                  <a:pt x="3519842" y="0"/>
                </a:cubicBezTo>
                <a:cubicBezTo>
                  <a:pt x="3688461" y="-17381"/>
                  <a:pt x="3848734" y="28944"/>
                  <a:pt x="3940452" y="0"/>
                </a:cubicBezTo>
                <a:cubicBezTo>
                  <a:pt x="4032170" y="-28944"/>
                  <a:pt x="4247152" y="50459"/>
                  <a:pt x="4427474" y="0"/>
                </a:cubicBezTo>
                <a:cubicBezTo>
                  <a:pt x="4607796" y="-50459"/>
                  <a:pt x="4917852" y="69769"/>
                  <a:pt x="5047320" y="0"/>
                </a:cubicBezTo>
                <a:cubicBezTo>
                  <a:pt x="5176788" y="-69769"/>
                  <a:pt x="5259015" y="11112"/>
                  <a:pt x="5401518" y="0"/>
                </a:cubicBezTo>
                <a:cubicBezTo>
                  <a:pt x="5544021" y="-11112"/>
                  <a:pt x="5727485" y="42659"/>
                  <a:pt x="5888540" y="0"/>
                </a:cubicBezTo>
                <a:cubicBezTo>
                  <a:pt x="6049595" y="-42659"/>
                  <a:pt x="6443828" y="58911"/>
                  <a:pt x="6641211" y="0"/>
                </a:cubicBezTo>
                <a:cubicBezTo>
                  <a:pt x="6645020" y="107364"/>
                  <a:pt x="6632478" y="337126"/>
                  <a:pt x="6641211" y="447690"/>
                </a:cubicBezTo>
                <a:cubicBezTo>
                  <a:pt x="6649944" y="558254"/>
                  <a:pt x="6609942" y="712871"/>
                  <a:pt x="6641211" y="867687"/>
                </a:cubicBezTo>
                <a:cubicBezTo>
                  <a:pt x="6672480" y="1022503"/>
                  <a:pt x="6638734" y="1274856"/>
                  <a:pt x="6641211" y="1384607"/>
                </a:cubicBezTo>
                <a:cubicBezTo>
                  <a:pt x="6471480" y="1393797"/>
                  <a:pt x="6324295" y="1367951"/>
                  <a:pt x="6220601" y="1384607"/>
                </a:cubicBezTo>
                <a:cubicBezTo>
                  <a:pt x="6116907" y="1401263"/>
                  <a:pt x="5825147" y="1331507"/>
                  <a:pt x="5534343" y="1384607"/>
                </a:cubicBezTo>
                <a:cubicBezTo>
                  <a:pt x="5243539" y="1437707"/>
                  <a:pt x="5064631" y="1324651"/>
                  <a:pt x="4914496" y="1384607"/>
                </a:cubicBezTo>
                <a:cubicBezTo>
                  <a:pt x="4764361" y="1444563"/>
                  <a:pt x="4655365" y="1344783"/>
                  <a:pt x="4427474" y="1384607"/>
                </a:cubicBezTo>
                <a:cubicBezTo>
                  <a:pt x="4199583" y="1424431"/>
                  <a:pt x="4153479" y="1346788"/>
                  <a:pt x="3940452" y="1384607"/>
                </a:cubicBezTo>
                <a:cubicBezTo>
                  <a:pt x="3727425" y="1422426"/>
                  <a:pt x="3413624" y="1340032"/>
                  <a:pt x="3254193" y="1384607"/>
                </a:cubicBezTo>
                <a:cubicBezTo>
                  <a:pt x="3094762" y="1429182"/>
                  <a:pt x="2946657" y="1362178"/>
                  <a:pt x="2700759" y="1384607"/>
                </a:cubicBezTo>
                <a:cubicBezTo>
                  <a:pt x="2454861" y="1407036"/>
                  <a:pt x="2416675" y="1367741"/>
                  <a:pt x="2280149" y="1384607"/>
                </a:cubicBezTo>
                <a:cubicBezTo>
                  <a:pt x="2143623" y="1401473"/>
                  <a:pt x="1913543" y="1375198"/>
                  <a:pt x="1660303" y="1384607"/>
                </a:cubicBezTo>
                <a:cubicBezTo>
                  <a:pt x="1407063" y="1394016"/>
                  <a:pt x="1399673" y="1367386"/>
                  <a:pt x="1306105" y="1384607"/>
                </a:cubicBezTo>
                <a:cubicBezTo>
                  <a:pt x="1212537" y="1401828"/>
                  <a:pt x="984281" y="1353234"/>
                  <a:pt x="752671" y="1384607"/>
                </a:cubicBezTo>
                <a:cubicBezTo>
                  <a:pt x="521061" y="1415980"/>
                  <a:pt x="345569" y="1306449"/>
                  <a:pt x="0" y="1384607"/>
                </a:cubicBezTo>
                <a:cubicBezTo>
                  <a:pt x="-24962" y="1289325"/>
                  <a:pt x="19926" y="1078431"/>
                  <a:pt x="0" y="964610"/>
                </a:cubicBezTo>
                <a:cubicBezTo>
                  <a:pt x="-19926" y="850789"/>
                  <a:pt x="30862" y="657977"/>
                  <a:pt x="0" y="503074"/>
                </a:cubicBezTo>
                <a:cubicBezTo>
                  <a:pt x="-30862" y="348171"/>
                  <a:pt x="15542" y="182147"/>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43034329">
                  <a:prstGeom prst="rect">
                    <a:avLst/>
                  </a:prstGeom>
                  <ask:type>
                    <ask:lineSketchScribble/>
                  </ask:type>
                </ask:lineSketchStyleProps>
              </a:ext>
            </a:extLst>
          </a:ln>
          <a:effectLst>
            <a:outerShdw blurRad="63500" sx="102000" sy="102000" algn="ctr" rotWithShape="0">
              <a:prstClr val="black">
                <a:alpha val="40000"/>
              </a:prstClr>
            </a:outerShdw>
          </a:effectLst>
        </p:spPr>
      </p:pic>
      <p:sp>
        <p:nvSpPr>
          <p:cNvPr id="9" name="TextBox 8">
            <a:extLst>
              <a:ext uri="{FF2B5EF4-FFF2-40B4-BE49-F238E27FC236}">
                <a16:creationId xmlns:a16="http://schemas.microsoft.com/office/drawing/2014/main" id="{DA9AE01A-7D14-2FFF-3673-9336AF492421}"/>
              </a:ext>
            </a:extLst>
          </p:cNvPr>
          <p:cNvSpPr txBox="1"/>
          <p:nvPr/>
        </p:nvSpPr>
        <p:spPr>
          <a:xfrm>
            <a:off x="3736848" y="4285490"/>
            <a:ext cx="7510272" cy="369332"/>
          </a:xfrm>
          <a:prstGeom prst="rect">
            <a:avLst/>
          </a:prstGeom>
          <a:noFill/>
        </p:spPr>
        <p:txBody>
          <a:bodyPr wrap="square" rtlCol="0">
            <a:spAutoFit/>
          </a:bodyPr>
          <a:lstStyle/>
          <a:p>
            <a:r>
              <a:rPr lang="en-US" dirty="0">
                <a:solidFill>
                  <a:srgbClr val="000000"/>
                </a:solidFill>
                <a:latin typeface="Abadi" panose="020B0604020104020204" pitchFamily="34" charset="0"/>
                <a:cs typeface="Aharoni" panose="02010803020104030203" pitchFamily="2" charset="-79"/>
              </a:rPr>
              <a:t>But I can not read it !!</a:t>
            </a:r>
          </a:p>
        </p:txBody>
      </p:sp>
    </p:spTree>
    <p:extLst>
      <p:ext uri="{BB962C8B-B14F-4D97-AF65-F5344CB8AC3E}">
        <p14:creationId xmlns:p14="http://schemas.microsoft.com/office/powerpoint/2010/main" val="17690058"/>
      </p:ext>
    </p:extLst>
  </p:cSld>
  <p:clrMapOvr>
    <a:masterClrMapping/>
  </p:clrMapOvr>
  <mc:AlternateContent xmlns:mc="http://schemas.openxmlformats.org/markup-compatibility/2006" xmlns:p14="http://schemas.microsoft.com/office/powerpoint/2010/main">
    <mc:Choice Requires="p14">
      <p:transition spd="slow" p14:dur="3400">
        <p14:reveal thruBlk="1"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ABF4F81-4F2B-B708-402D-E50CB403F0C8}"/>
              </a:ext>
            </a:extLst>
          </p:cNvPr>
          <p:cNvSpPr txBox="1"/>
          <p:nvPr/>
        </p:nvSpPr>
        <p:spPr>
          <a:xfrm>
            <a:off x="243840" y="243840"/>
            <a:ext cx="4157472" cy="597408"/>
          </a:xfrm>
          <a:custGeom>
            <a:avLst/>
            <a:gdLst>
              <a:gd name="connsiteX0" fmla="*/ 0 w 4157472"/>
              <a:gd name="connsiteY0" fmla="*/ 0 h 597408"/>
              <a:gd name="connsiteX1" fmla="*/ 677074 w 4157472"/>
              <a:gd name="connsiteY1" fmla="*/ 0 h 597408"/>
              <a:gd name="connsiteX2" fmla="*/ 1146274 w 4157472"/>
              <a:gd name="connsiteY2" fmla="*/ 0 h 597408"/>
              <a:gd name="connsiteX3" fmla="*/ 1615475 w 4157472"/>
              <a:gd name="connsiteY3" fmla="*/ 0 h 597408"/>
              <a:gd name="connsiteX4" fmla="*/ 2167825 w 4157472"/>
              <a:gd name="connsiteY4" fmla="*/ 0 h 597408"/>
              <a:gd name="connsiteX5" fmla="*/ 2761749 w 4157472"/>
              <a:gd name="connsiteY5" fmla="*/ 0 h 597408"/>
              <a:gd name="connsiteX6" fmla="*/ 3314099 w 4157472"/>
              <a:gd name="connsiteY6" fmla="*/ 0 h 597408"/>
              <a:gd name="connsiteX7" fmla="*/ 4157472 w 4157472"/>
              <a:gd name="connsiteY7" fmla="*/ 0 h 597408"/>
              <a:gd name="connsiteX8" fmla="*/ 4157472 w 4157472"/>
              <a:gd name="connsiteY8" fmla="*/ 597408 h 597408"/>
              <a:gd name="connsiteX9" fmla="*/ 3521973 w 4157472"/>
              <a:gd name="connsiteY9" fmla="*/ 597408 h 597408"/>
              <a:gd name="connsiteX10" fmla="*/ 3011198 w 4157472"/>
              <a:gd name="connsiteY10" fmla="*/ 597408 h 597408"/>
              <a:gd name="connsiteX11" fmla="*/ 2334124 w 4157472"/>
              <a:gd name="connsiteY11" fmla="*/ 597408 h 597408"/>
              <a:gd name="connsiteX12" fmla="*/ 1740199 w 4157472"/>
              <a:gd name="connsiteY12" fmla="*/ 597408 h 597408"/>
              <a:gd name="connsiteX13" fmla="*/ 1146274 w 4157472"/>
              <a:gd name="connsiteY13" fmla="*/ 597408 h 597408"/>
              <a:gd name="connsiteX14" fmla="*/ 510775 w 4157472"/>
              <a:gd name="connsiteY14" fmla="*/ 597408 h 597408"/>
              <a:gd name="connsiteX15" fmla="*/ 0 w 4157472"/>
              <a:gd name="connsiteY15" fmla="*/ 597408 h 597408"/>
              <a:gd name="connsiteX16" fmla="*/ 0 w 4157472"/>
              <a:gd name="connsiteY16" fmla="*/ 0 h 59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7472" h="597408" fill="none" extrusionOk="0">
                <a:moveTo>
                  <a:pt x="0" y="0"/>
                </a:moveTo>
                <a:cubicBezTo>
                  <a:pt x="316953" y="-80611"/>
                  <a:pt x="350886" y="71924"/>
                  <a:pt x="677074" y="0"/>
                </a:cubicBezTo>
                <a:cubicBezTo>
                  <a:pt x="1003262" y="-71924"/>
                  <a:pt x="932799" y="42285"/>
                  <a:pt x="1146274" y="0"/>
                </a:cubicBezTo>
                <a:cubicBezTo>
                  <a:pt x="1359749" y="-42285"/>
                  <a:pt x="1492907" y="38298"/>
                  <a:pt x="1615475" y="0"/>
                </a:cubicBezTo>
                <a:cubicBezTo>
                  <a:pt x="1738043" y="-38298"/>
                  <a:pt x="1948857" y="43420"/>
                  <a:pt x="2167825" y="0"/>
                </a:cubicBezTo>
                <a:cubicBezTo>
                  <a:pt x="2386793" y="-43420"/>
                  <a:pt x="2600884" y="37151"/>
                  <a:pt x="2761749" y="0"/>
                </a:cubicBezTo>
                <a:cubicBezTo>
                  <a:pt x="2922614" y="-37151"/>
                  <a:pt x="3072034" y="37832"/>
                  <a:pt x="3314099" y="0"/>
                </a:cubicBezTo>
                <a:cubicBezTo>
                  <a:pt x="3556164" y="-37832"/>
                  <a:pt x="3878013" y="10420"/>
                  <a:pt x="4157472" y="0"/>
                </a:cubicBezTo>
                <a:cubicBezTo>
                  <a:pt x="4174524" y="175951"/>
                  <a:pt x="4114427" y="352973"/>
                  <a:pt x="4157472" y="597408"/>
                </a:cubicBezTo>
                <a:cubicBezTo>
                  <a:pt x="3870648" y="615692"/>
                  <a:pt x="3769044" y="521622"/>
                  <a:pt x="3521973" y="597408"/>
                </a:cubicBezTo>
                <a:cubicBezTo>
                  <a:pt x="3274902" y="673194"/>
                  <a:pt x="3256413" y="573861"/>
                  <a:pt x="3011198" y="597408"/>
                </a:cubicBezTo>
                <a:cubicBezTo>
                  <a:pt x="2765983" y="620955"/>
                  <a:pt x="2600168" y="521845"/>
                  <a:pt x="2334124" y="597408"/>
                </a:cubicBezTo>
                <a:cubicBezTo>
                  <a:pt x="2068080" y="672971"/>
                  <a:pt x="1941945" y="562478"/>
                  <a:pt x="1740199" y="597408"/>
                </a:cubicBezTo>
                <a:cubicBezTo>
                  <a:pt x="1538453" y="632338"/>
                  <a:pt x="1327317" y="535967"/>
                  <a:pt x="1146274" y="597408"/>
                </a:cubicBezTo>
                <a:cubicBezTo>
                  <a:pt x="965232" y="658849"/>
                  <a:pt x="710330" y="550369"/>
                  <a:pt x="510775" y="597408"/>
                </a:cubicBezTo>
                <a:cubicBezTo>
                  <a:pt x="311220" y="644447"/>
                  <a:pt x="105159" y="596320"/>
                  <a:pt x="0" y="597408"/>
                </a:cubicBezTo>
                <a:cubicBezTo>
                  <a:pt x="-10276" y="391217"/>
                  <a:pt x="48409" y="200237"/>
                  <a:pt x="0" y="0"/>
                </a:cubicBezTo>
                <a:close/>
              </a:path>
              <a:path w="4157472" h="597408" stroke="0" extrusionOk="0">
                <a:moveTo>
                  <a:pt x="0" y="0"/>
                </a:moveTo>
                <a:cubicBezTo>
                  <a:pt x="158669" y="-56837"/>
                  <a:pt x="490226" y="15839"/>
                  <a:pt x="635499" y="0"/>
                </a:cubicBezTo>
                <a:cubicBezTo>
                  <a:pt x="780772" y="-15839"/>
                  <a:pt x="991312" y="6122"/>
                  <a:pt x="1146274" y="0"/>
                </a:cubicBezTo>
                <a:cubicBezTo>
                  <a:pt x="1301237" y="-6122"/>
                  <a:pt x="1428662" y="48552"/>
                  <a:pt x="1615475" y="0"/>
                </a:cubicBezTo>
                <a:cubicBezTo>
                  <a:pt x="1802288" y="-48552"/>
                  <a:pt x="1949348" y="34043"/>
                  <a:pt x="2084675" y="0"/>
                </a:cubicBezTo>
                <a:cubicBezTo>
                  <a:pt x="2220002" y="-34043"/>
                  <a:pt x="2485357" y="23031"/>
                  <a:pt x="2637025" y="0"/>
                </a:cubicBezTo>
                <a:cubicBezTo>
                  <a:pt x="2788693" y="-23031"/>
                  <a:pt x="3065547" y="57741"/>
                  <a:pt x="3189375" y="0"/>
                </a:cubicBezTo>
                <a:cubicBezTo>
                  <a:pt x="3313203" y="-57741"/>
                  <a:pt x="3735655" y="38510"/>
                  <a:pt x="4157472" y="0"/>
                </a:cubicBezTo>
                <a:cubicBezTo>
                  <a:pt x="4195887" y="158553"/>
                  <a:pt x="4134763" y="412451"/>
                  <a:pt x="4157472" y="597408"/>
                </a:cubicBezTo>
                <a:cubicBezTo>
                  <a:pt x="3873928" y="666698"/>
                  <a:pt x="3771187" y="544458"/>
                  <a:pt x="3521973" y="597408"/>
                </a:cubicBezTo>
                <a:cubicBezTo>
                  <a:pt x="3272759" y="650358"/>
                  <a:pt x="3108907" y="580656"/>
                  <a:pt x="2928048" y="597408"/>
                </a:cubicBezTo>
                <a:cubicBezTo>
                  <a:pt x="2747189" y="614160"/>
                  <a:pt x="2577125" y="532754"/>
                  <a:pt x="2334124" y="597408"/>
                </a:cubicBezTo>
                <a:cubicBezTo>
                  <a:pt x="2091123" y="662062"/>
                  <a:pt x="1907628" y="589722"/>
                  <a:pt x="1740199" y="597408"/>
                </a:cubicBezTo>
                <a:cubicBezTo>
                  <a:pt x="1572770" y="605094"/>
                  <a:pt x="1355932" y="539056"/>
                  <a:pt x="1229424" y="597408"/>
                </a:cubicBezTo>
                <a:cubicBezTo>
                  <a:pt x="1102917" y="655760"/>
                  <a:pt x="869390" y="570448"/>
                  <a:pt x="593925" y="597408"/>
                </a:cubicBezTo>
                <a:cubicBezTo>
                  <a:pt x="318460" y="624368"/>
                  <a:pt x="266647" y="578714"/>
                  <a:pt x="0" y="597408"/>
                </a:cubicBezTo>
                <a:cubicBezTo>
                  <a:pt x="-60700" y="403942"/>
                  <a:pt x="18376" y="295333"/>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Autofit/>
          </a:bodyPr>
          <a:lstStyle/>
          <a:p>
            <a:pPr algn="ctr">
              <a:lnSpc>
                <a:spcPct val="110000"/>
              </a:lnSpc>
              <a:spcBef>
                <a:spcPct val="0"/>
              </a:spcBef>
              <a:spcAft>
                <a:spcPts val="600"/>
              </a:spcAft>
            </a:pPr>
            <a:endParaRPr lang="en-US" sz="2400" b="1" spc="600" dirty="0">
              <a:solidFill>
                <a:schemeClr val="accent3">
                  <a:lumMod val="50000"/>
                </a:schemeClr>
              </a:solidFill>
              <a:latin typeface="Abadi" panose="020B0604020104020204" pitchFamily="34" charset="0"/>
              <a:ea typeface="Batang" panose="02030600000101010101" pitchFamily="18" charset="-127"/>
              <a:cs typeface="+mj-cs"/>
            </a:endParaRPr>
          </a:p>
          <a:p>
            <a:pPr algn="ctr">
              <a:lnSpc>
                <a:spcPct val="110000"/>
              </a:lnSpc>
              <a:spcBef>
                <a:spcPct val="0"/>
              </a:spcBef>
              <a:spcAft>
                <a:spcPts val="600"/>
              </a:spcAft>
            </a:pPr>
            <a:r>
              <a:rPr lang="en-US" sz="2400" b="1" spc="600" dirty="0">
                <a:solidFill>
                  <a:schemeClr val="accent3">
                    <a:lumMod val="50000"/>
                  </a:schemeClr>
                </a:solidFill>
                <a:latin typeface="Abadi" panose="020B0604020104020204" pitchFamily="34" charset="0"/>
                <a:ea typeface="Batang" panose="02030600000101010101" pitchFamily="18" charset="-127"/>
                <a:cs typeface="+mj-cs"/>
              </a:rPr>
              <a:t>3-</a:t>
            </a:r>
            <a:r>
              <a:rPr lang="en-US" sz="2400" dirty="0">
                <a:solidFill>
                  <a:schemeClr val="accent3">
                    <a:lumMod val="50000"/>
                  </a:schemeClr>
                </a:solidFill>
              </a:rPr>
              <a:t>Manipulating SAM output</a:t>
            </a:r>
          </a:p>
          <a:p>
            <a:pPr algn="ctr">
              <a:lnSpc>
                <a:spcPct val="110000"/>
              </a:lnSpc>
              <a:spcBef>
                <a:spcPct val="0"/>
              </a:spcBef>
              <a:spcAft>
                <a:spcPts val="600"/>
              </a:spcAft>
            </a:pPr>
            <a:endParaRPr lang="en-US" sz="2400" cap="all" spc="600" dirty="0">
              <a:solidFill>
                <a:schemeClr val="accent3">
                  <a:lumMod val="50000"/>
                </a:schemeClr>
              </a:solidFill>
              <a:latin typeface="+mj-lt"/>
              <a:ea typeface="Batang" panose="02030600000101010101" pitchFamily="18" charset="-127"/>
              <a:cs typeface="+mj-cs"/>
            </a:endParaRPr>
          </a:p>
        </p:txBody>
      </p:sp>
      <p:sp>
        <p:nvSpPr>
          <p:cNvPr id="7" name="TextBox 6">
            <a:extLst>
              <a:ext uri="{FF2B5EF4-FFF2-40B4-BE49-F238E27FC236}">
                <a16:creationId xmlns:a16="http://schemas.microsoft.com/office/drawing/2014/main" id="{45437B1E-F3DD-AF7D-48AB-C07A74D6633B}"/>
              </a:ext>
            </a:extLst>
          </p:cNvPr>
          <p:cNvSpPr txBox="1"/>
          <p:nvPr/>
        </p:nvSpPr>
        <p:spPr>
          <a:xfrm>
            <a:off x="4767072" y="357878"/>
            <a:ext cx="7510272" cy="646331"/>
          </a:xfrm>
          <a:prstGeom prst="rect">
            <a:avLst/>
          </a:prstGeom>
          <a:noFill/>
        </p:spPr>
        <p:txBody>
          <a:bodyPr wrap="square" rtlCol="0">
            <a:spAutoFit/>
          </a:bodyPr>
          <a:lstStyle/>
          <a:p>
            <a:r>
              <a:rPr lang="en-US" dirty="0">
                <a:solidFill>
                  <a:srgbClr val="000000"/>
                </a:solidFill>
                <a:latin typeface="Abadi" panose="020B0604020104020204" pitchFamily="34" charset="0"/>
                <a:cs typeface="Aharoni" panose="02010803020104030203" pitchFamily="2" charset="-79"/>
              </a:rPr>
              <a:t>We used Bowtie2 to convert bt2 files to SAM files .</a:t>
            </a:r>
          </a:p>
          <a:p>
            <a:r>
              <a:rPr lang="en-US" dirty="0">
                <a:solidFill>
                  <a:srgbClr val="000000"/>
                </a:solidFill>
                <a:latin typeface="Abadi" panose="020B0604020104020204" pitchFamily="34" charset="0"/>
                <a:cs typeface="Aharoni" panose="02010803020104030203" pitchFamily="2" charset="-79"/>
              </a:rPr>
              <a:t>Then , we used samtools to convert SAM files to BAM file .  </a:t>
            </a:r>
          </a:p>
        </p:txBody>
      </p:sp>
      <p:pic>
        <p:nvPicPr>
          <p:cNvPr id="9" name="Picture 8" descr="Text, letter&#10;&#10;Description automatically generated">
            <a:extLst>
              <a:ext uri="{FF2B5EF4-FFF2-40B4-BE49-F238E27FC236}">
                <a16:creationId xmlns:a16="http://schemas.microsoft.com/office/drawing/2014/main" id="{CB9C78B3-9071-7F1F-C829-10195C7875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3005" y="1176718"/>
            <a:ext cx="6765989" cy="4943475"/>
          </a:xfrm>
          <a:custGeom>
            <a:avLst/>
            <a:gdLst>
              <a:gd name="connsiteX0" fmla="*/ 0 w 6765989"/>
              <a:gd name="connsiteY0" fmla="*/ 0 h 4943475"/>
              <a:gd name="connsiteX1" fmla="*/ 563832 w 6765989"/>
              <a:gd name="connsiteY1" fmla="*/ 0 h 4943475"/>
              <a:gd name="connsiteX2" fmla="*/ 1262985 w 6765989"/>
              <a:gd name="connsiteY2" fmla="*/ 0 h 4943475"/>
              <a:gd name="connsiteX3" fmla="*/ 1826817 w 6765989"/>
              <a:gd name="connsiteY3" fmla="*/ 0 h 4943475"/>
              <a:gd name="connsiteX4" fmla="*/ 2322990 w 6765989"/>
              <a:gd name="connsiteY4" fmla="*/ 0 h 4943475"/>
              <a:gd name="connsiteX5" fmla="*/ 2751502 w 6765989"/>
              <a:gd name="connsiteY5" fmla="*/ 0 h 4943475"/>
              <a:gd name="connsiteX6" fmla="*/ 3450654 w 6765989"/>
              <a:gd name="connsiteY6" fmla="*/ 0 h 4943475"/>
              <a:gd name="connsiteX7" fmla="*/ 3811507 w 6765989"/>
              <a:gd name="connsiteY7" fmla="*/ 0 h 4943475"/>
              <a:gd name="connsiteX8" fmla="*/ 4375340 w 6765989"/>
              <a:gd name="connsiteY8" fmla="*/ 0 h 4943475"/>
              <a:gd name="connsiteX9" fmla="*/ 5006832 w 6765989"/>
              <a:gd name="connsiteY9" fmla="*/ 0 h 4943475"/>
              <a:gd name="connsiteX10" fmla="*/ 5570664 w 6765989"/>
              <a:gd name="connsiteY10" fmla="*/ 0 h 4943475"/>
              <a:gd name="connsiteX11" fmla="*/ 6066837 w 6765989"/>
              <a:gd name="connsiteY11" fmla="*/ 0 h 4943475"/>
              <a:gd name="connsiteX12" fmla="*/ 6765989 w 6765989"/>
              <a:gd name="connsiteY12" fmla="*/ 0 h 4943475"/>
              <a:gd name="connsiteX13" fmla="*/ 6765989 w 6765989"/>
              <a:gd name="connsiteY13" fmla="*/ 648144 h 4943475"/>
              <a:gd name="connsiteX14" fmla="*/ 6765989 w 6765989"/>
              <a:gd name="connsiteY14" fmla="*/ 1197420 h 4943475"/>
              <a:gd name="connsiteX15" fmla="*/ 6765989 w 6765989"/>
              <a:gd name="connsiteY15" fmla="*/ 1845564 h 4943475"/>
              <a:gd name="connsiteX16" fmla="*/ 6765989 w 6765989"/>
              <a:gd name="connsiteY16" fmla="*/ 2444274 h 4943475"/>
              <a:gd name="connsiteX17" fmla="*/ 6765989 w 6765989"/>
              <a:gd name="connsiteY17" fmla="*/ 3092418 h 4943475"/>
              <a:gd name="connsiteX18" fmla="*/ 6765989 w 6765989"/>
              <a:gd name="connsiteY18" fmla="*/ 3493389 h 4943475"/>
              <a:gd name="connsiteX19" fmla="*/ 6765989 w 6765989"/>
              <a:gd name="connsiteY19" fmla="*/ 3894360 h 4943475"/>
              <a:gd name="connsiteX20" fmla="*/ 6765989 w 6765989"/>
              <a:gd name="connsiteY20" fmla="*/ 4394200 h 4943475"/>
              <a:gd name="connsiteX21" fmla="*/ 6765989 w 6765989"/>
              <a:gd name="connsiteY21" fmla="*/ 4943475 h 4943475"/>
              <a:gd name="connsiteX22" fmla="*/ 6066837 w 6765989"/>
              <a:gd name="connsiteY22" fmla="*/ 4943475 h 4943475"/>
              <a:gd name="connsiteX23" fmla="*/ 5503004 w 6765989"/>
              <a:gd name="connsiteY23" fmla="*/ 4943475 h 4943475"/>
              <a:gd name="connsiteX24" fmla="*/ 4803852 w 6765989"/>
              <a:gd name="connsiteY24" fmla="*/ 4943475 h 4943475"/>
              <a:gd name="connsiteX25" fmla="*/ 4172360 w 6765989"/>
              <a:gd name="connsiteY25" fmla="*/ 4943475 h 4943475"/>
              <a:gd name="connsiteX26" fmla="*/ 3811507 w 6765989"/>
              <a:gd name="connsiteY26" fmla="*/ 4943475 h 4943475"/>
              <a:gd name="connsiteX27" fmla="*/ 3382995 w 6765989"/>
              <a:gd name="connsiteY27" fmla="*/ 4943475 h 4943475"/>
              <a:gd name="connsiteX28" fmla="*/ 2819162 w 6765989"/>
              <a:gd name="connsiteY28" fmla="*/ 4943475 h 4943475"/>
              <a:gd name="connsiteX29" fmla="*/ 2390649 w 6765989"/>
              <a:gd name="connsiteY29" fmla="*/ 4943475 h 4943475"/>
              <a:gd name="connsiteX30" fmla="*/ 1894477 w 6765989"/>
              <a:gd name="connsiteY30" fmla="*/ 4943475 h 4943475"/>
              <a:gd name="connsiteX31" fmla="*/ 1398304 w 6765989"/>
              <a:gd name="connsiteY31" fmla="*/ 4943475 h 4943475"/>
              <a:gd name="connsiteX32" fmla="*/ 1037452 w 6765989"/>
              <a:gd name="connsiteY32" fmla="*/ 4943475 h 4943475"/>
              <a:gd name="connsiteX33" fmla="*/ 541279 w 6765989"/>
              <a:gd name="connsiteY33" fmla="*/ 4943475 h 4943475"/>
              <a:gd name="connsiteX34" fmla="*/ 0 w 6765989"/>
              <a:gd name="connsiteY34" fmla="*/ 4943475 h 4943475"/>
              <a:gd name="connsiteX35" fmla="*/ 0 w 6765989"/>
              <a:gd name="connsiteY35" fmla="*/ 4295331 h 4943475"/>
              <a:gd name="connsiteX36" fmla="*/ 0 w 6765989"/>
              <a:gd name="connsiteY36" fmla="*/ 3894360 h 4943475"/>
              <a:gd name="connsiteX37" fmla="*/ 0 w 6765989"/>
              <a:gd name="connsiteY37" fmla="*/ 3394520 h 4943475"/>
              <a:gd name="connsiteX38" fmla="*/ 0 w 6765989"/>
              <a:gd name="connsiteY38" fmla="*/ 2944114 h 4943475"/>
              <a:gd name="connsiteX39" fmla="*/ 0 w 6765989"/>
              <a:gd name="connsiteY39" fmla="*/ 2444274 h 4943475"/>
              <a:gd name="connsiteX40" fmla="*/ 0 w 6765989"/>
              <a:gd name="connsiteY40" fmla="*/ 1796129 h 4943475"/>
              <a:gd name="connsiteX41" fmla="*/ 0 w 6765989"/>
              <a:gd name="connsiteY41" fmla="*/ 1395159 h 4943475"/>
              <a:gd name="connsiteX42" fmla="*/ 0 w 6765989"/>
              <a:gd name="connsiteY42" fmla="*/ 796449 h 4943475"/>
              <a:gd name="connsiteX43" fmla="*/ 0 w 6765989"/>
              <a:gd name="connsiteY43" fmla="*/ 0 h 494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765989" h="4943475" fill="none" extrusionOk="0">
                <a:moveTo>
                  <a:pt x="0" y="0"/>
                </a:moveTo>
                <a:cubicBezTo>
                  <a:pt x="271278" y="-46852"/>
                  <a:pt x="412911" y="67172"/>
                  <a:pt x="563832" y="0"/>
                </a:cubicBezTo>
                <a:cubicBezTo>
                  <a:pt x="714753" y="-67172"/>
                  <a:pt x="940539" y="44106"/>
                  <a:pt x="1262985" y="0"/>
                </a:cubicBezTo>
                <a:cubicBezTo>
                  <a:pt x="1585431" y="-44106"/>
                  <a:pt x="1608577" y="9987"/>
                  <a:pt x="1826817" y="0"/>
                </a:cubicBezTo>
                <a:cubicBezTo>
                  <a:pt x="2045057" y="-9987"/>
                  <a:pt x="2165527" y="38328"/>
                  <a:pt x="2322990" y="0"/>
                </a:cubicBezTo>
                <a:cubicBezTo>
                  <a:pt x="2480453" y="-38328"/>
                  <a:pt x="2618962" y="28821"/>
                  <a:pt x="2751502" y="0"/>
                </a:cubicBezTo>
                <a:cubicBezTo>
                  <a:pt x="2884042" y="-28821"/>
                  <a:pt x="3263863" y="19162"/>
                  <a:pt x="3450654" y="0"/>
                </a:cubicBezTo>
                <a:cubicBezTo>
                  <a:pt x="3637445" y="-19162"/>
                  <a:pt x="3649038" y="17277"/>
                  <a:pt x="3811507" y="0"/>
                </a:cubicBezTo>
                <a:cubicBezTo>
                  <a:pt x="3973976" y="-17277"/>
                  <a:pt x="4118637" y="65539"/>
                  <a:pt x="4375340" y="0"/>
                </a:cubicBezTo>
                <a:cubicBezTo>
                  <a:pt x="4632043" y="-65539"/>
                  <a:pt x="4814548" y="40656"/>
                  <a:pt x="5006832" y="0"/>
                </a:cubicBezTo>
                <a:cubicBezTo>
                  <a:pt x="5199116" y="-40656"/>
                  <a:pt x="5339044" y="28266"/>
                  <a:pt x="5570664" y="0"/>
                </a:cubicBezTo>
                <a:cubicBezTo>
                  <a:pt x="5802284" y="-28266"/>
                  <a:pt x="5822879" y="19316"/>
                  <a:pt x="6066837" y="0"/>
                </a:cubicBezTo>
                <a:cubicBezTo>
                  <a:pt x="6310795" y="-19316"/>
                  <a:pt x="6622794" y="68160"/>
                  <a:pt x="6765989" y="0"/>
                </a:cubicBezTo>
                <a:cubicBezTo>
                  <a:pt x="6782944" y="284156"/>
                  <a:pt x="6704323" y="452970"/>
                  <a:pt x="6765989" y="648144"/>
                </a:cubicBezTo>
                <a:cubicBezTo>
                  <a:pt x="6827655" y="843318"/>
                  <a:pt x="6752748" y="928243"/>
                  <a:pt x="6765989" y="1197420"/>
                </a:cubicBezTo>
                <a:cubicBezTo>
                  <a:pt x="6779230" y="1466597"/>
                  <a:pt x="6734149" y="1625326"/>
                  <a:pt x="6765989" y="1845564"/>
                </a:cubicBezTo>
                <a:cubicBezTo>
                  <a:pt x="6797829" y="2065802"/>
                  <a:pt x="6733558" y="2220261"/>
                  <a:pt x="6765989" y="2444274"/>
                </a:cubicBezTo>
                <a:cubicBezTo>
                  <a:pt x="6798420" y="2668287"/>
                  <a:pt x="6702608" y="2804901"/>
                  <a:pt x="6765989" y="3092418"/>
                </a:cubicBezTo>
                <a:cubicBezTo>
                  <a:pt x="6829370" y="3379935"/>
                  <a:pt x="6725492" y="3334717"/>
                  <a:pt x="6765989" y="3493389"/>
                </a:cubicBezTo>
                <a:cubicBezTo>
                  <a:pt x="6806486" y="3652061"/>
                  <a:pt x="6722575" y="3699569"/>
                  <a:pt x="6765989" y="3894360"/>
                </a:cubicBezTo>
                <a:cubicBezTo>
                  <a:pt x="6809403" y="4089151"/>
                  <a:pt x="6742539" y="4203314"/>
                  <a:pt x="6765989" y="4394200"/>
                </a:cubicBezTo>
                <a:cubicBezTo>
                  <a:pt x="6789439" y="4585086"/>
                  <a:pt x="6720625" y="4698325"/>
                  <a:pt x="6765989" y="4943475"/>
                </a:cubicBezTo>
                <a:cubicBezTo>
                  <a:pt x="6454808" y="5013977"/>
                  <a:pt x="6334656" y="4917881"/>
                  <a:pt x="6066837" y="4943475"/>
                </a:cubicBezTo>
                <a:cubicBezTo>
                  <a:pt x="5799018" y="4969069"/>
                  <a:pt x="5629073" y="4885722"/>
                  <a:pt x="5503004" y="4943475"/>
                </a:cubicBezTo>
                <a:cubicBezTo>
                  <a:pt x="5376935" y="5001228"/>
                  <a:pt x="5044059" y="4892154"/>
                  <a:pt x="4803852" y="4943475"/>
                </a:cubicBezTo>
                <a:cubicBezTo>
                  <a:pt x="4563645" y="4994796"/>
                  <a:pt x="4455179" y="4884213"/>
                  <a:pt x="4172360" y="4943475"/>
                </a:cubicBezTo>
                <a:cubicBezTo>
                  <a:pt x="3889541" y="5002737"/>
                  <a:pt x="3885927" y="4919465"/>
                  <a:pt x="3811507" y="4943475"/>
                </a:cubicBezTo>
                <a:cubicBezTo>
                  <a:pt x="3737087" y="4967485"/>
                  <a:pt x="3481681" y="4920454"/>
                  <a:pt x="3382995" y="4943475"/>
                </a:cubicBezTo>
                <a:cubicBezTo>
                  <a:pt x="3284309" y="4966496"/>
                  <a:pt x="3070657" y="4889393"/>
                  <a:pt x="2819162" y="4943475"/>
                </a:cubicBezTo>
                <a:cubicBezTo>
                  <a:pt x="2567667" y="4997557"/>
                  <a:pt x="2494918" y="4917224"/>
                  <a:pt x="2390649" y="4943475"/>
                </a:cubicBezTo>
                <a:cubicBezTo>
                  <a:pt x="2286380" y="4969726"/>
                  <a:pt x="1998116" y="4923106"/>
                  <a:pt x="1894477" y="4943475"/>
                </a:cubicBezTo>
                <a:cubicBezTo>
                  <a:pt x="1790838" y="4963844"/>
                  <a:pt x="1549818" y="4892842"/>
                  <a:pt x="1398304" y="4943475"/>
                </a:cubicBezTo>
                <a:cubicBezTo>
                  <a:pt x="1246790" y="4994108"/>
                  <a:pt x="1158042" y="4910730"/>
                  <a:pt x="1037452" y="4943475"/>
                </a:cubicBezTo>
                <a:cubicBezTo>
                  <a:pt x="916862" y="4976220"/>
                  <a:pt x="677101" y="4942590"/>
                  <a:pt x="541279" y="4943475"/>
                </a:cubicBezTo>
                <a:cubicBezTo>
                  <a:pt x="405457" y="4944360"/>
                  <a:pt x="233178" y="4921532"/>
                  <a:pt x="0" y="4943475"/>
                </a:cubicBezTo>
                <a:cubicBezTo>
                  <a:pt x="-63648" y="4749812"/>
                  <a:pt x="40347" y="4466686"/>
                  <a:pt x="0" y="4295331"/>
                </a:cubicBezTo>
                <a:cubicBezTo>
                  <a:pt x="-40347" y="4123976"/>
                  <a:pt x="17470" y="4029486"/>
                  <a:pt x="0" y="3894360"/>
                </a:cubicBezTo>
                <a:cubicBezTo>
                  <a:pt x="-17470" y="3759234"/>
                  <a:pt x="39086" y="3503391"/>
                  <a:pt x="0" y="3394520"/>
                </a:cubicBezTo>
                <a:cubicBezTo>
                  <a:pt x="-39086" y="3285649"/>
                  <a:pt x="44506" y="3164440"/>
                  <a:pt x="0" y="2944114"/>
                </a:cubicBezTo>
                <a:cubicBezTo>
                  <a:pt x="-44506" y="2723788"/>
                  <a:pt x="11672" y="2591194"/>
                  <a:pt x="0" y="2444274"/>
                </a:cubicBezTo>
                <a:cubicBezTo>
                  <a:pt x="-11672" y="2297354"/>
                  <a:pt x="9869" y="1992558"/>
                  <a:pt x="0" y="1796129"/>
                </a:cubicBezTo>
                <a:cubicBezTo>
                  <a:pt x="-9869" y="1599701"/>
                  <a:pt x="35433" y="1556045"/>
                  <a:pt x="0" y="1395159"/>
                </a:cubicBezTo>
                <a:cubicBezTo>
                  <a:pt x="-35433" y="1234273"/>
                  <a:pt x="6976" y="938744"/>
                  <a:pt x="0" y="796449"/>
                </a:cubicBezTo>
                <a:cubicBezTo>
                  <a:pt x="-6976" y="654154"/>
                  <a:pt x="58080" y="187363"/>
                  <a:pt x="0" y="0"/>
                </a:cubicBezTo>
                <a:close/>
              </a:path>
              <a:path w="6765989" h="4943475" stroke="0" extrusionOk="0">
                <a:moveTo>
                  <a:pt x="0" y="0"/>
                </a:moveTo>
                <a:cubicBezTo>
                  <a:pt x="152238" y="-61764"/>
                  <a:pt x="422291" y="46426"/>
                  <a:pt x="563832" y="0"/>
                </a:cubicBezTo>
                <a:cubicBezTo>
                  <a:pt x="705373" y="-46426"/>
                  <a:pt x="1021005" y="38908"/>
                  <a:pt x="1262985" y="0"/>
                </a:cubicBezTo>
                <a:cubicBezTo>
                  <a:pt x="1504965" y="-38908"/>
                  <a:pt x="1527966" y="36426"/>
                  <a:pt x="1759157" y="0"/>
                </a:cubicBezTo>
                <a:cubicBezTo>
                  <a:pt x="1990348" y="-36426"/>
                  <a:pt x="2127904" y="65931"/>
                  <a:pt x="2390649" y="0"/>
                </a:cubicBezTo>
                <a:cubicBezTo>
                  <a:pt x="2653394" y="-65931"/>
                  <a:pt x="2902034" y="22574"/>
                  <a:pt x="3089802" y="0"/>
                </a:cubicBezTo>
                <a:cubicBezTo>
                  <a:pt x="3277570" y="-22574"/>
                  <a:pt x="3355097" y="41218"/>
                  <a:pt x="3450654" y="0"/>
                </a:cubicBezTo>
                <a:cubicBezTo>
                  <a:pt x="3546211" y="-41218"/>
                  <a:pt x="3731789" y="38720"/>
                  <a:pt x="3811507" y="0"/>
                </a:cubicBezTo>
                <a:cubicBezTo>
                  <a:pt x="3891225" y="-38720"/>
                  <a:pt x="4077902" y="58715"/>
                  <a:pt x="4307680" y="0"/>
                </a:cubicBezTo>
                <a:cubicBezTo>
                  <a:pt x="4537458" y="-58715"/>
                  <a:pt x="4654059" y="48416"/>
                  <a:pt x="4803852" y="0"/>
                </a:cubicBezTo>
                <a:cubicBezTo>
                  <a:pt x="4953645" y="-48416"/>
                  <a:pt x="5284251" y="1616"/>
                  <a:pt x="5435344" y="0"/>
                </a:cubicBezTo>
                <a:cubicBezTo>
                  <a:pt x="5586437" y="-1616"/>
                  <a:pt x="5693919" y="40734"/>
                  <a:pt x="5796197" y="0"/>
                </a:cubicBezTo>
                <a:cubicBezTo>
                  <a:pt x="5898475" y="-40734"/>
                  <a:pt x="6392556" y="40517"/>
                  <a:pt x="6765989" y="0"/>
                </a:cubicBezTo>
                <a:cubicBezTo>
                  <a:pt x="6771117" y="133043"/>
                  <a:pt x="6733809" y="236114"/>
                  <a:pt x="6765989" y="400971"/>
                </a:cubicBezTo>
                <a:cubicBezTo>
                  <a:pt x="6798169" y="565828"/>
                  <a:pt x="6708758" y="669669"/>
                  <a:pt x="6765989" y="900811"/>
                </a:cubicBezTo>
                <a:cubicBezTo>
                  <a:pt x="6823220" y="1131953"/>
                  <a:pt x="6721113" y="1267847"/>
                  <a:pt x="6765989" y="1450086"/>
                </a:cubicBezTo>
                <a:cubicBezTo>
                  <a:pt x="6810865" y="1632325"/>
                  <a:pt x="6755832" y="1927416"/>
                  <a:pt x="6765989" y="2098231"/>
                </a:cubicBezTo>
                <a:cubicBezTo>
                  <a:pt x="6776146" y="2269047"/>
                  <a:pt x="6712121" y="2378318"/>
                  <a:pt x="6765989" y="2647506"/>
                </a:cubicBezTo>
                <a:cubicBezTo>
                  <a:pt x="6819857" y="2916694"/>
                  <a:pt x="6743666" y="3011525"/>
                  <a:pt x="6765989" y="3147346"/>
                </a:cubicBezTo>
                <a:cubicBezTo>
                  <a:pt x="6788312" y="3283167"/>
                  <a:pt x="6711832" y="3496676"/>
                  <a:pt x="6765989" y="3746056"/>
                </a:cubicBezTo>
                <a:cubicBezTo>
                  <a:pt x="6820146" y="3995436"/>
                  <a:pt x="6744422" y="4064849"/>
                  <a:pt x="6765989" y="4196461"/>
                </a:cubicBezTo>
                <a:cubicBezTo>
                  <a:pt x="6787556" y="4328073"/>
                  <a:pt x="6705590" y="4712521"/>
                  <a:pt x="6765989" y="4943475"/>
                </a:cubicBezTo>
                <a:cubicBezTo>
                  <a:pt x="6627772" y="4968260"/>
                  <a:pt x="6563402" y="4922616"/>
                  <a:pt x="6405136" y="4943475"/>
                </a:cubicBezTo>
                <a:cubicBezTo>
                  <a:pt x="6246870" y="4964334"/>
                  <a:pt x="6064558" y="4909971"/>
                  <a:pt x="5773644" y="4943475"/>
                </a:cubicBezTo>
                <a:cubicBezTo>
                  <a:pt x="5482730" y="4976979"/>
                  <a:pt x="5309128" y="4925837"/>
                  <a:pt x="5142152" y="4943475"/>
                </a:cubicBezTo>
                <a:cubicBezTo>
                  <a:pt x="4975176" y="4961113"/>
                  <a:pt x="4884837" y="4914953"/>
                  <a:pt x="4781299" y="4943475"/>
                </a:cubicBezTo>
                <a:cubicBezTo>
                  <a:pt x="4677761" y="4971997"/>
                  <a:pt x="4521520" y="4918933"/>
                  <a:pt x="4285126" y="4943475"/>
                </a:cubicBezTo>
                <a:cubicBezTo>
                  <a:pt x="4048732" y="4968017"/>
                  <a:pt x="3985908" y="4900306"/>
                  <a:pt x="3721294" y="4943475"/>
                </a:cubicBezTo>
                <a:cubicBezTo>
                  <a:pt x="3456680" y="4986644"/>
                  <a:pt x="3446837" y="4898299"/>
                  <a:pt x="3292781" y="4943475"/>
                </a:cubicBezTo>
                <a:cubicBezTo>
                  <a:pt x="3138725" y="4988651"/>
                  <a:pt x="3041791" y="4914169"/>
                  <a:pt x="2931929" y="4943475"/>
                </a:cubicBezTo>
                <a:cubicBezTo>
                  <a:pt x="2822067" y="4972781"/>
                  <a:pt x="2555733" y="4912356"/>
                  <a:pt x="2232776" y="4943475"/>
                </a:cubicBezTo>
                <a:cubicBezTo>
                  <a:pt x="1909819" y="4974594"/>
                  <a:pt x="1826508" y="4918490"/>
                  <a:pt x="1601284" y="4943475"/>
                </a:cubicBezTo>
                <a:cubicBezTo>
                  <a:pt x="1376060" y="4968460"/>
                  <a:pt x="1150726" y="4933054"/>
                  <a:pt x="1037452" y="4943475"/>
                </a:cubicBezTo>
                <a:cubicBezTo>
                  <a:pt x="924178" y="4953896"/>
                  <a:pt x="279683" y="4902858"/>
                  <a:pt x="0" y="4943475"/>
                </a:cubicBezTo>
                <a:cubicBezTo>
                  <a:pt x="-59008" y="4742451"/>
                  <a:pt x="49975" y="4443282"/>
                  <a:pt x="0" y="4295331"/>
                </a:cubicBezTo>
                <a:cubicBezTo>
                  <a:pt x="-49975" y="4147380"/>
                  <a:pt x="51514" y="4004474"/>
                  <a:pt x="0" y="3795490"/>
                </a:cubicBezTo>
                <a:cubicBezTo>
                  <a:pt x="-51514" y="3586506"/>
                  <a:pt x="30433" y="3288145"/>
                  <a:pt x="0" y="3147346"/>
                </a:cubicBezTo>
                <a:cubicBezTo>
                  <a:pt x="-30433" y="3006547"/>
                  <a:pt x="40202" y="2779838"/>
                  <a:pt x="0" y="2598071"/>
                </a:cubicBezTo>
                <a:cubicBezTo>
                  <a:pt x="-40202" y="2416305"/>
                  <a:pt x="43936" y="2138949"/>
                  <a:pt x="0" y="1999361"/>
                </a:cubicBezTo>
                <a:cubicBezTo>
                  <a:pt x="-43936" y="1859773"/>
                  <a:pt x="41426" y="1646870"/>
                  <a:pt x="0" y="1499521"/>
                </a:cubicBezTo>
                <a:cubicBezTo>
                  <a:pt x="-41426" y="1352172"/>
                  <a:pt x="24641" y="1098903"/>
                  <a:pt x="0" y="950246"/>
                </a:cubicBezTo>
                <a:cubicBezTo>
                  <a:pt x="-24641" y="801589"/>
                  <a:pt x="42508" y="320643"/>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3440879151">
                  <a:prstGeom prst="rect">
                    <a:avLst/>
                  </a:prstGeom>
                  <ask:type>
                    <ask:lineSketchScribble/>
                  </ask:type>
                </ask:lineSketchStyleProps>
              </a:ext>
            </a:extLst>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03734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3D865F94-49B0-A28D-FFFA-F026B2F097B5}"/>
              </a:ext>
            </a:extLst>
          </p:cNvPr>
          <p:cNvSpPr txBox="1"/>
          <p:nvPr/>
        </p:nvSpPr>
        <p:spPr>
          <a:xfrm>
            <a:off x="678853" y="1017600"/>
            <a:ext cx="8127096" cy="597856"/>
          </a:xfrm>
          <a:prstGeom prst="rect">
            <a:avLst/>
          </a:prstGeom>
          <a:noFill/>
        </p:spPr>
        <p:txBody>
          <a:bodyPr wrap="square">
            <a:spAutoFit/>
          </a:bodyPr>
          <a:lstStyle/>
          <a:p>
            <a:pPr marL="0" lvl="0" indent="0" algn="l" defTabSz="711200">
              <a:lnSpc>
                <a:spcPct val="90000"/>
              </a:lnSpc>
              <a:spcBef>
                <a:spcPct val="0"/>
              </a:spcBef>
              <a:spcAft>
                <a:spcPct val="35000"/>
              </a:spcAft>
              <a:buNone/>
            </a:pPr>
            <a:r>
              <a:rPr lang="en-GB" sz="1800" kern="1200" dirty="0">
                <a:solidFill>
                  <a:schemeClr val="bg1">
                    <a:lumMod val="10000"/>
                  </a:schemeClr>
                </a:solidFill>
                <a:latin typeface="Bierstadt" panose="020B0004020202020204" pitchFamily="34" charset="0"/>
                <a:cs typeface="Aharoni" panose="02010803020104030203" pitchFamily="2" charset="-79"/>
              </a:rPr>
              <a:t>An interval peak is a genomic region where the protein of interest is bound, there are two types:</a:t>
            </a:r>
            <a:endParaRPr lang="en-US" sz="1800" kern="1200" dirty="0">
              <a:solidFill>
                <a:schemeClr val="bg1">
                  <a:lumMod val="10000"/>
                </a:schemeClr>
              </a:solidFill>
              <a:latin typeface="Bierstadt" panose="020B0004020202020204" pitchFamily="34" charset="0"/>
              <a:cs typeface="Aharoni" panose="02010803020104030203" pitchFamily="2" charset="-79"/>
            </a:endParaRPr>
          </a:p>
        </p:txBody>
      </p:sp>
      <p:sp>
        <p:nvSpPr>
          <p:cNvPr id="28" name="TextBox 27">
            <a:extLst>
              <a:ext uri="{FF2B5EF4-FFF2-40B4-BE49-F238E27FC236}">
                <a16:creationId xmlns:a16="http://schemas.microsoft.com/office/drawing/2014/main" id="{D78C287C-4A7B-4911-84FC-2034AA7CF6F3}"/>
              </a:ext>
            </a:extLst>
          </p:cNvPr>
          <p:cNvSpPr txBox="1"/>
          <p:nvPr/>
        </p:nvSpPr>
        <p:spPr>
          <a:xfrm>
            <a:off x="678853" y="1706265"/>
            <a:ext cx="10011312" cy="341632"/>
          </a:xfrm>
          <a:prstGeom prst="rect">
            <a:avLst/>
          </a:prstGeom>
          <a:noFill/>
        </p:spPr>
        <p:txBody>
          <a:bodyPr wrap="square">
            <a:spAutoFit/>
          </a:bodyPr>
          <a:lstStyle/>
          <a:p>
            <a:pPr marL="0" lvl="0" indent="0" algn="l" defTabSz="711200">
              <a:lnSpc>
                <a:spcPct val="90000"/>
              </a:lnSpc>
              <a:spcBef>
                <a:spcPct val="0"/>
              </a:spcBef>
              <a:spcAft>
                <a:spcPct val="35000"/>
              </a:spcAft>
              <a:buNone/>
            </a:pPr>
            <a:r>
              <a:rPr lang="en-GB" sz="1800" kern="1200" dirty="0">
                <a:solidFill>
                  <a:schemeClr val="bg1">
                    <a:lumMod val="10000"/>
                  </a:schemeClr>
                </a:solidFill>
                <a:latin typeface="Bierstadt" panose="020B0004020202020204" pitchFamily="34" charset="0"/>
                <a:cs typeface="Aharoni" panose="02010803020104030203" pitchFamily="2" charset="-79"/>
              </a:rPr>
              <a:t>1-Narrow Localization</a:t>
            </a:r>
            <a:r>
              <a:rPr lang="en-GB" dirty="0">
                <a:solidFill>
                  <a:schemeClr val="bg1">
                    <a:lumMod val="10000"/>
                  </a:schemeClr>
                </a:solidFill>
                <a:latin typeface="Bierstadt" panose="020B0004020202020204" pitchFamily="34" charset="0"/>
                <a:cs typeface="Aharoni" panose="02010803020104030203" pitchFamily="2" charset="-79"/>
              </a:rPr>
              <a:t>                    </a:t>
            </a:r>
            <a:r>
              <a:rPr lang="en-GB" sz="1800" kern="1200" dirty="0">
                <a:solidFill>
                  <a:schemeClr val="bg1">
                    <a:lumMod val="10000"/>
                  </a:schemeClr>
                </a:solidFill>
                <a:latin typeface="Bierstadt" panose="020B0004020202020204" pitchFamily="34" charset="0"/>
                <a:cs typeface="Aharoni" panose="02010803020104030203" pitchFamily="2" charset="-79"/>
              </a:rPr>
              <a:t>2-Broad Localization </a:t>
            </a:r>
            <a:endParaRPr lang="en-US" sz="1800" kern="1200" dirty="0">
              <a:solidFill>
                <a:schemeClr val="bg1">
                  <a:lumMod val="10000"/>
                </a:schemeClr>
              </a:solidFill>
              <a:latin typeface="Bierstadt" panose="020B0004020202020204" pitchFamily="34" charset="0"/>
              <a:cs typeface="Aharoni" panose="02010803020104030203" pitchFamily="2" charset="-79"/>
            </a:endParaRPr>
          </a:p>
        </p:txBody>
      </p:sp>
      <p:sp>
        <p:nvSpPr>
          <p:cNvPr id="38" name="TextBox 37">
            <a:extLst>
              <a:ext uri="{FF2B5EF4-FFF2-40B4-BE49-F238E27FC236}">
                <a16:creationId xmlns:a16="http://schemas.microsoft.com/office/drawing/2014/main" id="{A96D40BC-9E2F-64ED-9882-541824AB09E6}"/>
              </a:ext>
            </a:extLst>
          </p:cNvPr>
          <p:cNvSpPr txBox="1"/>
          <p:nvPr/>
        </p:nvSpPr>
        <p:spPr>
          <a:xfrm>
            <a:off x="678853" y="2174632"/>
            <a:ext cx="6364879" cy="1034129"/>
          </a:xfrm>
          <a:prstGeom prst="rect">
            <a:avLst/>
          </a:prstGeom>
          <a:noFill/>
        </p:spPr>
        <p:txBody>
          <a:bodyPr wrap="square">
            <a:spAutoFit/>
          </a:bodyPr>
          <a:lstStyle/>
          <a:p>
            <a:pPr marL="0" lvl="0" indent="0" algn="l" defTabSz="711200">
              <a:lnSpc>
                <a:spcPct val="90000"/>
              </a:lnSpc>
              <a:spcBef>
                <a:spcPct val="0"/>
              </a:spcBef>
              <a:spcAft>
                <a:spcPct val="35000"/>
              </a:spcAft>
              <a:buNone/>
            </a:pPr>
            <a:r>
              <a:rPr lang="en-GB" sz="1800" b="1" kern="1200" dirty="0">
                <a:solidFill>
                  <a:schemeClr val="bg1">
                    <a:lumMod val="10000"/>
                  </a:schemeClr>
                </a:solidFill>
                <a:latin typeface="Bierstadt" panose="020B0004020202020204" pitchFamily="34" charset="0"/>
                <a:cs typeface="Aharoni" panose="02010803020104030203" pitchFamily="2" charset="-79"/>
              </a:rPr>
              <a:t>Software tools used for peak calling:  IGV</a:t>
            </a:r>
          </a:p>
          <a:p>
            <a:pPr marL="0" lvl="0" indent="0" algn="l" defTabSz="711200">
              <a:lnSpc>
                <a:spcPct val="90000"/>
              </a:lnSpc>
              <a:spcBef>
                <a:spcPct val="0"/>
              </a:spcBef>
              <a:spcAft>
                <a:spcPct val="35000"/>
              </a:spcAft>
              <a:buNone/>
            </a:pPr>
            <a:endParaRPr lang="en-GB" sz="1800" b="1" kern="1200" dirty="0">
              <a:solidFill>
                <a:schemeClr val="bg1">
                  <a:lumMod val="10000"/>
                </a:schemeClr>
              </a:solidFill>
              <a:latin typeface="Bierstadt" panose="020B0004020202020204" pitchFamily="34" charset="0"/>
              <a:cs typeface="Aharoni" panose="02010803020104030203" pitchFamily="2" charset="-79"/>
            </a:endParaRPr>
          </a:p>
          <a:p>
            <a:pPr marL="0" lvl="0" indent="0" algn="l" defTabSz="711200">
              <a:lnSpc>
                <a:spcPct val="90000"/>
              </a:lnSpc>
              <a:spcBef>
                <a:spcPct val="0"/>
              </a:spcBef>
              <a:spcAft>
                <a:spcPct val="35000"/>
              </a:spcAft>
              <a:buNone/>
            </a:pPr>
            <a:r>
              <a:rPr lang="en-GB" dirty="0">
                <a:solidFill>
                  <a:schemeClr val="bg1">
                    <a:lumMod val="10000"/>
                  </a:schemeClr>
                </a:solidFill>
                <a:latin typeface="Bierstadt" panose="020B0004020202020204" pitchFamily="34" charset="0"/>
                <a:cs typeface="Aharoni" panose="02010803020104030203" pitchFamily="2" charset="-79"/>
              </a:rPr>
              <a:t>We uploaded bigwig file or  BAM file and reference on IGV .</a:t>
            </a:r>
            <a:endParaRPr lang="en-US" sz="1800" kern="1200" dirty="0">
              <a:solidFill>
                <a:schemeClr val="bg1">
                  <a:lumMod val="10000"/>
                </a:schemeClr>
              </a:solidFill>
              <a:latin typeface="Bierstadt" panose="020B0004020202020204" pitchFamily="34" charset="0"/>
            </a:endParaRPr>
          </a:p>
        </p:txBody>
      </p:sp>
      <p:sp>
        <p:nvSpPr>
          <p:cNvPr id="40" name="TextBox 39">
            <a:extLst>
              <a:ext uri="{FF2B5EF4-FFF2-40B4-BE49-F238E27FC236}">
                <a16:creationId xmlns:a16="http://schemas.microsoft.com/office/drawing/2014/main" id="{1D109971-F8BC-2956-7CFF-3AFE9BD72330}"/>
              </a:ext>
            </a:extLst>
          </p:cNvPr>
          <p:cNvSpPr txBox="1"/>
          <p:nvPr/>
        </p:nvSpPr>
        <p:spPr>
          <a:xfrm>
            <a:off x="4050506" y="343913"/>
            <a:ext cx="6272212" cy="523220"/>
          </a:xfrm>
          <a:prstGeom prst="rect">
            <a:avLst/>
          </a:prstGeom>
          <a:noFill/>
        </p:spPr>
        <p:txBody>
          <a:bodyPr wrap="square">
            <a:spAutoFit/>
          </a:bodyPr>
          <a:lstStyle/>
          <a:p>
            <a:r>
              <a:rPr lang="en-GB" sz="2800" b="1" dirty="0">
                <a:solidFill>
                  <a:schemeClr val="bg1">
                    <a:lumMod val="10000"/>
                  </a:schemeClr>
                </a:solidFill>
                <a:latin typeface="Bierstadt Display" panose="020B0604020202020204" pitchFamily="34" charset="0"/>
                <a:ea typeface="Calibri" panose="020F0502020204030204" pitchFamily="34" charset="0"/>
              </a:rPr>
              <a:t>Calling Peaks</a:t>
            </a:r>
            <a:endParaRPr lang="en-US" sz="2800" b="1" dirty="0">
              <a:latin typeface="Bierstadt Display" panose="020B0604020202020204" pitchFamily="34" charset="0"/>
            </a:endParaRPr>
          </a:p>
        </p:txBody>
      </p:sp>
      <p:pic>
        <p:nvPicPr>
          <p:cNvPr id="42" name="Picture 41" descr="Graphical user interface, application&#10;&#10;Description automatically generated">
            <a:extLst>
              <a:ext uri="{FF2B5EF4-FFF2-40B4-BE49-F238E27FC236}">
                <a16:creationId xmlns:a16="http://schemas.microsoft.com/office/drawing/2014/main" id="{481A3590-5CF6-3DD0-C151-AF7DB80C1E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483" y="3428999"/>
            <a:ext cx="5226845" cy="3153119"/>
          </a:xfrm>
          <a:prstGeom prst="rect">
            <a:avLst/>
          </a:prstGeom>
        </p:spPr>
      </p:pic>
      <p:pic>
        <p:nvPicPr>
          <p:cNvPr id="8" name="Picture 7">
            <a:extLst>
              <a:ext uri="{FF2B5EF4-FFF2-40B4-BE49-F238E27FC236}">
                <a16:creationId xmlns:a16="http://schemas.microsoft.com/office/drawing/2014/main" id="{5D87E0C3-92C9-ADBE-A9D0-D888700E7DB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31234" y="3463014"/>
            <a:ext cx="5461283" cy="3085087"/>
          </a:xfrm>
          <a:custGeom>
            <a:avLst/>
            <a:gdLst>
              <a:gd name="connsiteX0" fmla="*/ 0 w 5461283"/>
              <a:gd name="connsiteY0" fmla="*/ 0 h 3085087"/>
              <a:gd name="connsiteX1" fmla="*/ 546128 w 5461283"/>
              <a:gd name="connsiteY1" fmla="*/ 0 h 3085087"/>
              <a:gd name="connsiteX2" fmla="*/ 1092257 w 5461283"/>
              <a:gd name="connsiteY2" fmla="*/ 0 h 3085087"/>
              <a:gd name="connsiteX3" fmla="*/ 1529159 w 5461283"/>
              <a:gd name="connsiteY3" fmla="*/ 0 h 3085087"/>
              <a:gd name="connsiteX4" fmla="*/ 1966062 w 5461283"/>
              <a:gd name="connsiteY4" fmla="*/ 0 h 3085087"/>
              <a:gd name="connsiteX5" fmla="*/ 2621416 w 5461283"/>
              <a:gd name="connsiteY5" fmla="*/ 0 h 3085087"/>
              <a:gd name="connsiteX6" fmla="*/ 3222157 w 5461283"/>
              <a:gd name="connsiteY6" fmla="*/ 0 h 3085087"/>
              <a:gd name="connsiteX7" fmla="*/ 3713672 w 5461283"/>
              <a:gd name="connsiteY7" fmla="*/ 0 h 3085087"/>
              <a:gd name="connsiteX8" fmla="*/ 4369026 w 5461283"/>
              <a:gd name="connsiteY8" fmla="*/ 0 h 3085087"/>
              <a:gd name="connsiteX9" fmla="*/ 4805929 w 5461283"/>
              <a:gd name="connsiteY9" fmla="*/ 0 h 3085087"/>
              <a:gd name="connsiteX10" fmla="*/ 5461283 w 5461283"/>
              <a:gd name="connsiteY10" fmla="*/ 0 h 3085087"/>
              <a:gd name="connsiteX11" fmla="*/ 5461283 w 5461283"/>
              <a:gd name="connsiteY11" fmla="*/ 514181 h 3085087"/>
              <a:gd name="connsiteX12" fmla="*/ 5461283 w 5461283"/>
              <a:gd name="connsiteY12" fmla="*/ 966661 h 3085087"/>
              <a:gd name="connsiteX13" fmla="*/ 5461283 w 5461283"/>
              <a:gd name="connsiteY13" fmla="*/ 1449991 h 3085087"/>
              <a:gd name="connsiteX14" fmla="*/ 5461283 w 5461283"/>
              <a:gd name="connsiteY14" fmla="*/ 1933321 h 3085087"/>
              <a:gd name="connsiteX15" fmla="*/ 5461283 w 5461283"/>
              <a:gd name="connsiteY15" fmla="*/ 2416651 h 3085087"/>
              <a:gd name="connsiteX16" fmla="*/ 5461283 w 5461283"/>
              <a:gd name="connsiteY16" fmla="*/ 3085087 h 3085087"/>
              <a:gd name="connsiteX17" fmla="*/ 5078993 w 5461283"/>
              <a:gd name="connsiteY17" fmla="*/ 3085087 h 3085087"/>
              <a:gd name="connsiteX18" fmla="*/ 4642091 w 5461283"/>
              <a:gd name="connsiteY18" fmla="*/ 3085087 h 3085087"/>
              <a:gd name="connsiteX19" fmla="*/ 4041349 w 5461283"/>
              <a:gd name="connsiteY19" fmla="*/ 3085087 h 3085087"/>
              <a:gd name="connsiteX20" fmla="*/ 3604447 w 5461283"/>
              <a:gd name="connsiteY20" fmla="*/ 3085087 h 3085087"/>
              <a:gd name="connsiteX21" fmla="*/ 2949093 w 5461283"/>
              <a:gd name="connsiteY21" fmla="*/ 3085087 h 3085087"/>
              <a:gd name="connsiteX22" fmla="*/ 2402965 w 5461283"/>
              <a:gd name="connsiteY22" fmla="*/ 3085087 h 3085087"/>
              <a:gd name="connsiteX23" fmla="*/ 1911449 w 5461283"/>
              <a:gd name="connsiteY23" fmla="*/ 3085087 h 3085087"/>
              <a:gd name="connsiteX24" fmla="*/ 1529159 w 5461283"/>
              <a:gd name="connsiteY24" fmla="*/ 3085087 h 3085087"/>
              <a:gd name="connsiteX25" fmla="*/ 1092257 w 5461283"/>
              <a:gd name="connsiteY25" fmla="*/ 3085087 h 3085087"/>
              <a:gd name="connsiteX26" fmla="*/ 655354 w 5461283"/>
              <a:gd name="connsiteY26" fmla="*/ 3085087 h 3085087"/>
              <a:gd name="connsiteX27" fmla="*/ 0 w 5461283"/>
              <a:gd name="connsiteY27" fmla="*/ 3085087 h 3085087"/>
              <a:gd name="connsiteX28" fmla="*/ 0 w 5461283"/>
              <a:gd name="connsiteY28" fmla="*/ 2509204 h 3085087"/>
              <a:gd name="connsiteX29" fmla="*/ 0 w 5461283"/>
              <a:gd name="connsiteY29" fmla="*/ 2025874 h 3085087"/>
              <a:gd name="connsiteX30" fmla="*/ 0 w 5461283"/>
              <a:gd name="connsiteY30" fmla="*/ 1542544 h 3085087"/>
              <a:gd name="connsiteX31" fmla="*/ 0 w 5461283"/>
              <a:gd name="connsiteY31" fmla="*/ 1120915 h 3085087"/>
              <a:gd name="connsiteX32" fmla="*/ 0 w 5461283"/>
              <a:gd name="connsiteY32" fmla="*/ 668436 h 3085087"/>
              <a:gd name="connsiteX33" fmla="*/ 0 w 5461283"/>
              <a:gd name="connsiteY33" fmla="*/ 0 h 308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461283" h="3085087" fill="none" extrusionOk="0">
                <a:moveTo>
                  <a:pt x="0" y="0"/>
                </a:moveTo>
                <a:cubicBezTo>
                  <a:pt x="222898" y="-27694"/>
                  <a:pt x="431437" y="42709"/>
                  <a:pt x="546128" y="0"/>
                </a:cubicBezTo>
                <a:cubicBezTo>
                  <a:pt x="660819" y="-42709"/>
                  <a:pt x="910912" y="16571"/>
                  <a:pt x="1092257" y="0"/>
                </a:cubicBezTo>
                <a:cubicBezTo>
                  <a:pt x="1273602" y="-16571"/>
                  <a:pt x="1365590" y="36364"/>
                  <a:pt x="1529159" y="0"/>
                </a:cubicBezTo>
                <a:cubicBezTo>
                  <a:pt x="1692728" y="-36364"/>
                  <a:pt x="1826331" y="17135"/>
                  <a:pt x="1966062" y="0"/>
                </a:cubicBezTo>
                <a:cubicBezTo>
                  <a:pt x="2105793" y="-17135"/>
                  <a:pt x="2392583" y="30920"/>
                  <a:pt x="2621416" y="0"/>
                </a:cubicBezTo>
                <a:cubicBezTo>
                  <a:pt x="2850249" y="-30920"/>
                  <a:pt x="2968710" y="40920"/>
                  <a:pt x="3222157" y="0"/>
                </a:cubicBezTo>
                <a:cubicBezTo>
                  <a:pt x="3475604" y="-40920"/>
                  <a:pt x="3502003" y="5174"/>
                  <a:pt x="3713672" y="0"/>
                </a:cubicBezTo>
                <a:cubicBezTo>
                  <a:pt x="3925342" y="-5174"/>
                  <a:pt x="4066937" y="34011"/>
                  <a:pt x="4369026" y="0"/>
                </a:cubicBezTo>
                <a:cubicBezTo>
                  <a:pt x="4671115" y="-34011"/>
                  <a:pt x="4653658" y="21135"/>
                  <a:pt x="4805929" y="0"/>
                </a:cubicBezTo>
                <a:cubicBezTo>
                  <a:pt x="4958200" y="-21135"/>
                  <a:pt x="5247955" y="74593"/>
                  <a:pt x="5461283" y="0"/>
                </a:cubicBezTo>
                <a:cubicBezTo>
                  <a:pt x="5482581" y="141156"/>
                  <a:pt x="5400911" y="338023"/>
                  <a:pt x="5461283" y="514181"/>
                </a:cubicBezTo>
                <a:cubicBezTo>
                  <a:pt x="5521655" y="690339"/>
                  <a:pt x="5432130" y="865002"/>
                  <a:pt x="5461283" y="966661"/>
                </a:cubicBezTo>
                <a:cubicBezTo>
                  <a:pt x="5490436" y="1068320"/>
                  <a:pt x="5436851" y="1305083"/>
                  <a:pt x="5461283" y="1449991"/>
                </a:cubicBezTo>
                <a:cubicBezTo>
                  <a:pt x="5485715" y="1594899"/>
                  <a:pt x="5415674" y="1738598"/>
                  <a:pt x="5461283" y="1933321"/>
                </a:cubicBezTo>
                <a:cubicBezTo>
                  <a:pt x="5506892" y="2128044"/>
                  <a:pt x="5403297" y="2252020"/>
                  <a:pt x="5461283" y="2416651"/>
                </a:cubicBezTo>
                <a:cubicBezTo>
                  <a:pt x="5519269" y="2581282"/>
                  <a:pt x="5446134" y="2785696"/>
                  <a:pt x="5461283" y="3085087"/>
                </a:cubicBezTo>
                <a:cubicBezTo>
                  <a:pt x="5324749" y="3127960"/>
                  <a:pt x="5206902" y="3057763"/>
                  <a:pt x="5078993" y="3085087"/>
                </a:cubicBezTo>
                <a:cubicBezTo>
                  <a:pt x="4951084" y="3112411"/>
                  <a:pt x="4821014" y="3081572"/>
                  <a:pt x="4642091" y="3085087"/>
                </a:cubicBezTo>
                <a:cubicBezTo>
                  <a:pt x="4463168" y="3088602"/>
                  <a:pt x="4207079" y="3027419"/>
                  <a:pt x="4041349" y="3085087"/>
                </a:cubicBezTo>
                <a:cubicBezTo>
                  <a:pt x="3875619" y="3142755"/>
                  <a:pt x="3710977" y="3063738"/>
                  <a:pt x="3604447" y="3085087"/>
                </a:cubicBezTo>
                <a:cubicBezTo>
                  <a:pt x="3497917" y="3106436"/>
                  <a:pt x="3083759" y="3071431"/>
                  <a:pt x="2949093" y="3085087"/>
                </a:cubicBezTo>
                <a:cubicBezTo>
                  <a:pt x="2814427" y="3098743"/>
                  <a:pt x="2629973" y="3062507"/>
                  <a:pt x="2402965" y="3085087"/>
                </a:cubicBezTo>
                <a:cubicBezTo>
                  <a:pt x="2175957" y="3107667"/>
                  <a:pt x="2023133" y="3033410"/>
                  <a:pt x="1911449" y="3085087"/>
                </a:cubicBezTo>
                <a:cubicBezTo>
                  <a:pt x="1799765" y="3136764"/>
                  <a:pt x="1691284" y="3062688"/>
                  <a:pt x="1529159" y="3085087"/>
                </a:cubicBezTo>
                <a:cubicBezTo>
                  <a:pt x="1367034" y="3107486"/>
                  <a:pt x="1249753" y="3064931"/>
                  <a:pt x="1092257" y="3085087"/>
                </a:cubicBezTo>
                <a:cubicBezTo>
                  <a:pt x="934761" y="3105243"/>
                  <a:pt x="742918" y="3064449"/>
                  <a:pt x="655354" y="3085087"/>
                </a:cubicBezTo>
                <a:cubicBezTo>
                  <a:pt x="567790" y="3105725"/>
                  <a:pt x="152126" y="3076063"/>
                  <a:pt x="0" y="3085087"/>
                </a:cubicBezTo>
                <a:cubicBezTo>
                  <a:pt x="-14809" y="2842742"/>
                  <a:pt x="46164" y="2764161"/>
                  <a:pt x="0" y="2509204"/>
                </a:cubicBezTo>
                <a:cubicBezTo>
                  <a:pt x="-46164" y="2254247"/>
                  <a:pt x="16718" y="2263191"/>
                  <a:pt x="0" y="2025874"/>
                </a:cubicBezTo>
                <a:cubicBezTo>
                  <a:pt x="-16718" y="1788557"/>
                  <a:pt x="33285" y="1775127"/>
                  <a:pt x="0" y="1542544"/>
                </a:cubicBezTo>
                <a:cubicBezTo>
                  <a:pt x="-33285" y="1309961"/>
                  <a:pt x="11103" y="1284468"/>
                  <a:pt x="0" y="1120915"/>
                </a:cubicBezTo>
                <a:cubicBezTo>
                  <a:pt x="-11103" y="957362"/>
                  <a:pt x="33990" y="783423"/>
                  <a:pt x="0" y="668436"/>
                </a:cubicBezTo>
                <a:cubicBezTo>
                  <a:pt x="-33990" y="553449"/>
                  <a:pt x="22430" y="275816"/>
                  <a:pt x="0" y="0"/>
                </a:cubicBezTo>
                <a:close/>
              </a:path>
              <a:path w="5461283" h="3085087" stroke="0" extrusionOk="0">
                <a:moveTo>
                  <a:pt x="0" y="0"/>
                </a:moveTo>
                <a:cubicBezTo>
                  <a:pt x="136214" y="-45279"/>
                  <a:pt x="334116" y="31182"/>
                  <a:pt x="436903" y="0"/>
                </a:cubicBezTo>
                <a:cubicBezTo>
                  <a:pt x="539690" y="-31182"/>
                  <a:pt x="809380" y="57041"/>
                  <a:pt x="983031" y="0"/>
                </a:cubicBezTo>
                <a:cubicBezTo>
                  <a:pt x="1156682" y="-57041"/>
                  <a:pt x="1257124" y="44009"/>
                  <a:pt x="1529159" y="0"/>
                </a:cubicBezTo>
                <a:cubicBezTo>
                  <a:pt x="1801194" y="-44009"/>
                  <a:pt x="1886156" y="23726"/>
                  <a:pt x="2184513" y="0"/>
                </a:cubicBezTo>
                <a:cubicBezTo>
                  <a:pt x="2482870" y="-23726"/>
                  <a:pt x="2563332" y="46876"/>
                  <a:pt x="2676029" y="0"/>
                </a:cubicBezTo>
                <a:cubicBezTo>
                  <a:pt x="2788726" y="-46876"/>
                  <a:pt x="3000959" y="50445"/>
                  <a:pt x="3112931" y="0"/>
                </a:cubicBezTo>
                <a:cubicBezTo>
                  <a:pt x="3224903" y="-50445"/>
                  <a:pt x="3513490" y="60122"/>
                  <a:pt x="3659060" y="0"/>
                </a:cubicBezTo>
                <a:cubicBezTo>
                  <a:pt x="3804630" y="-60122"/>
                  <a:pt x="4169313" y="73702"/>
                  <a:pt x="4314414" y="0"/>
                </a:cubicBezTo>
                <a:cubicBezTo>
                  <a:pt x="4459515" y="-73702"/>
                  <a:pt x="4595823" y="60054"/>
                  <a:pt x="4860542" y="0"/>
                </a:cubicBezTo>
                <a:cubicBezTo>
                  <a:pt x="5125261" y="-60054"/>
                  <a:pt x="5334177" y="23360"/>
                  <a:pt x="5461283" y="0"/>
                </a:cubicBezTo>
                <a:cubicBezTo>
                  <a:pt x="5499414" y="173806"/>
                  <a:pt x="5448043" y="356989"/>
                  <a:pt x="5461283" y="483330"/>
                </a:cubicBezTo>
                <a:cubicBezTo>
                  <a:pt x="5474523" y="609671"/>
                  <a:pt x="5414719" y="759791"/>
                  <a:pt x="5461283" y="904959"/>
                </a:cubicBezTo>
                <a:cubicBezTo>
                  <a:pt x="5507847" y="1050127"/>
                  <a:pt x="5436138" y="1247719"/>
                  <a:pt x="5461283" y="1357438"/>
                </a:cubicBezTo>
                <a:cubicBezTo>
                  <a:pt x="5486428" y="1467157"/>
                  <a:pt x="5447143" y="1727962"/>
                  <a:pt x="5461283" y="1840769"/>
                </a:cubicBezTo>
                <a:cubicBezTo>
                  <a:pt x="5475423" y="1953576"/>
                  <a:pt x="5459362" y="2094041"/>
                  <a:pt x="5461283" y="2293248"/>
                </a:cubicBezTo>
                <a:cubicBezTo>
                  <a:pt x="5463204" y="2492455"/>
                  <a:pt x="5395449" y="2697781"/>
                  <a:pt x="5461283" y="3085087"/>
                </a:cubicBezTo>
                <a:cubicBezTo>
                  <a:pt x="5268967" y="3090554"/>
                  <a:pt x="5204642" y="3026875"/>
                  <a:pt x="4969768" y="3085087"/>
                </a:cubicBezTo>
                <a:cubicBezTo>
                  <a:pt x="4734895" y="3143299"/>
                  <a:pt x="4588455" y="3055958"/>
                  <a:pt x="4423639" y="3085087"/>
                </a:cubicBezTo>
                <a:cubicBezTo>
                  <a:pt x="4258823" y="3114216"/>
                  <a:pt x="4033758" y="3040045"/>
                  <a:pt x="3932124" y="3085087"/>
                </a:cubicBezTo>
                <a:cubicBezTo>
                  <a:pt x="3830490" y="3130129"/>
                  <a:pt x="3612461" y="3038528"/>
                  <a:pt x="3331383" y="3085087"/>
                </a:cubicBezTo>
                <a:cubicBezTo>
                  <a:pt x="3050305" y="3131646"/>
                  <a:pt x="2851171" y="3061492"/>
                  <a:pt x="2730642" y="3085087"/>
                </a:cubicBezTo>
                <a:cubicBezTo>
                  <a:pt x="2610113" y="3108682"/>
                  <a:pt x="2466239" y="3082040"/>
                  <a:pt x="2348352" y="3085087"/>
                </a:cubicBezTo>
                <a:cubicBezTo>
                  <a:pt x="2230465" y="3088134"/>
                  <a:pt x="2006293" y="3068310"/>
                  <a:pt x="1911449" y="3085087"/>
                </a:cubicBezTo>
                <a:cubicBezTo>
                  <a:pt x="1816605" y="3101864"/>
                  <a:pt x="1541748" y="3011535"/>
                  <a:pt x="1256095" y="3085087"/>
                </a:cubicBezTo>
                <a:cubicBezTo>
                  <a:pt x="970442" y="3158639"/>
                  <a:pt x="927534" y="3057588"/>
                  <a:pt x="819192" y="3085087"/>
                </a:cubicBezTo>
                <a:cubicBezTo>
                  <a:pt x="710850" y="3112586"/>
                  <a:pt x="182364" y="3069443"/>
                  <a:pt x="0" y="3085087"/>
                </a:cubicBezTo>
                <a:cubicBezTo>
                  <a:pt x="-1783" y="2816734"/>
                  <a:pt x="20716" y="2765753"/>
                  <a:pt x="0" y="2509204"/>
                </a:cubicBezTo>
                <a:cubicBezTo>
                  <a:pt x="-20716" y="2252655"/>
                  <a:pt x="3569" y="2091039"/>
                  <a:pt x="0" y="1964172"/>
                </a:cubicBezTo>
                <a:cubicBezTo>
                  <a:pt x="-3569" y="1837305"/>
                  <a:pt x="51621" y="1651417"/>
                  <a:pt x="0" y="1511693"/>
                </a:cubicBezTo>
                <a:cubicBezTo>
                  <a:pt x="-51621" y="1371969"/>
                  <a:pt x="56696" y="1069323"/>
                  <a:pt x="0" y="935810"/>
                </a:cubicBezTo>
                <a:cubicBezTo>
                  <a:pt x="-56696" y="802297"/>
                  <a:pt x="5608" y="657974"/>
                  <a:pt x="0" y="452479"/>
                </a:cubicBezTo>
                <a:cubicBezTo>
                  <a:pt x="-5608" y="246984"/>
                  <a:pt x="44925" y="183263"/>
                  <a:pt x="0" y="0"/>
                </a:cubicBezTo>
                <a:close/>
              </a:path>
            </a:pathLst>
          </a:custGeom>
          <a:ln>
            <a:solidFill>
              <a:schemeClr val="accent5">
                <a:lumMod val="40000"/>
                <a:lumOff val="60000"/>
              </a:schemeClr>
            </a:solidFill>
            <a:extLst>
              <a:ext uri="{C807C97D-BFC1-408E-A445-0C87EB9F89A2}">
                <ask:lineSketchStyleProps xmlns:ask="http://schemas.microsoft.com/office/drawing/2018/sketchyshapes" sd="399723742">
                  <a:prstGeom prst="rect">
                    <a:avLst/>
                  </a:prstGeom>
                  <ask:type>
                    <ask:lineSketchScribble/>
                  </ask:type>
                </ask:lineSketchStyleProps>
              </a:ext>
            </a:extLst>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910153716"/>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4D77D5A-73CB-C074-39B3-1D69710E91B9}"/>
              </a:ext>
            </a:extLst>
          </p:cNvPr>
          <p:cNvSpPr txBox="1"/>
          <p:nvPr/>
        </p:nvSpPr>
        <p:spPr>
          <a:xfrm>
            <a:off x="3597639" y="314793"/>
            <a:ext cx="3537679" cy="847751"/>
          </a:xfrm>
          <a:custGeom>
            <a:avLst/>
            <a:gdLst>
              <a:gd name="connsiteX0" fmla="*/ 0 w 3537679"/>
              <a:gd name="connsiteY0" fmla="*/ 0 h 847751"/>
              <a:gd name="connsiteX1" fmla="*/ 660367 w 3537679"/>
              <a:gd name="connsiteY1" fmla="*/ 0 h 847751"/>
              <a:gd name="connsiteX2" fmla="*/ 1143850 w 3537679"/>
              <a:gd name="connsiteY2" fmla="*/ 0 h 847751"/>
              <a:gd name="connsiteX3" fmla="*/ 1627332 w 3537679"/>
              <a:gd name="connsiteY3" fmla="*/ 0 h 847751"/>
              <a:gd name="connsiteX4" fmla="*/ 2181569 w 3537679"/>
              <a:gd name="connsiteY4" fmla="*/ 0 h 847751"/>
              <a:gd name="connsiteX5" fmla="*/ 2771182 w 3537679"/>
              <a:gd name="connsiteY5" fmla="*/ 0 h 847751"/>
              <a:gd name="connsiteX6" fmla="*/ 3537679 w 3537679"/>
              <a:gd name="connsiteY6" fmla="*/ 0 h 847751"/>
              <a:gd name="connsiteX7" fmla="*/ 3537679 w 3537679"/>
              <a:gd name="connsiteY7" fmla="*/ 423876 h 847751"/>
              <a:gd name="connsiteX8" fmla="*/ 3537679 w 3537679"/>
              <a:gd name="connsiteY8" fmla="*/ 847751 h 847751"/>
              <a:gd name="connsiteX9" fmla="*/ 2912689 w 3537679"/>
              <a:gd name="connsiteY9" fmla="*/ 847751 h 847751"/>
              <a:gd name="connsiteX10" fmla="*/ 2393829 w 3537679"/>
              <a:gd name="connsiteY10" fmla="*/ 847751 h 847751"/>
              <a:gd name="connsiteX11" fmla="*/ 1733463 w 3537679"/>
              <a:gd name="connsiteY11" fmla="*/ 847751 h 847751"/>
              <a:gd name="connsiteX12" fmla="*/ 1143850 w 3537679"/>
              <a:gd name="connsiteY12" fmla="*/ 847751 h 847751"/>
              <a:gd name="connsiteX13" fmla="*/ 554236 w 3537679"/>
              <a:gd name="connsiteY13" fmla="*/ 847751 h 847751"/>
              <a:gd name="connsiteX14" fmla="*/ 0 w 3537679"/>
              <a:gd name="connsiteY14" fmla="*/ 847751 h 847751"/>
              <a:gd name="connsiteX15" fmla="*/ 0 w 3537679"/>
              <a:gd name="connsiteY15" fmla="*/ 449308 h 847751"/>
              <a:gd name="connsiteX16" fmla="*/ 0 w 3537679"/>
              <a:gd name="connsiteY16" fmla="*/ 0 h 84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537679" h="847751" fill="none" extrusionOk="0">
                <a:moveTo>
                  <a:pt x="0" y="0"/>
                </a:moveTo>
                <a:cubicBezTo>
                  <a:pt x="134978" y="-28291"/>
                  <a:pt x="442099" y="10184"/>
                  <a:pt x="660367" y="0"/>
                </a:cubicBezTo>
                <a:cubicBezTo>
                  <a:pt x="878635" y="-10184"/>
                  <a:pt x="993532" y="14903"/>
                  <a:pt x="1143850" y="0"/>
                </a:cubicBezTo>
                <a:cubicBezTo>
                  <a:pt x="1294168" y="-14903"/>
                  <a:pt x="1447288" y="2505"/>
                  <a:pt x="1627332" y="0"/>
                </a:cubicBezTo>
                <a:cubicBezTo>
                  <a:pt x="1807376" y="-2505"/>
                  <a:pt x="1976872" y="59661"/>
                  <a:pt x="2181569" y="0"/>
                </a:cubicBezTo>
                <a:cubicBezTo>
                  <a:pt x="2386266" y="-59661"/>
                  <a:pt x="2492121" y="20745"/>
                  <a:pt x="2771182" y="0"/>
                </a:cubicBezTo>
                <a:cubicBezTo>
                  <a:pt x="3050243" y="-20745"/>
                  <a:pt x="3286500" y="74177"/>
                  <a:pt x="3537679" y="0"/>
                </a:cubicBezTo>
                <a:cubicBezTo>
                  <a:pt x="3544042" y="158978"/>
                  <a:pt x="3522690" y="308286"/>
                  <a:pt x="3537679" y="423876"/>
                </a:cubicBezTo>
                <a:cubicBezTo>
                  <a:pt x="3552668" y="539466"/>
                  <a:pt x="3509959" y="761629"/>
                  <a:pt x="3537679" y="847751"/>
                </a:cubicBezTo>
                <a:cubicBezTo>
                  <a:pt x="3360051" y="870579"/>
                  <a:pt x="3159406" y="783452"/>
                  <a:pt x="2912689" y="847751"/>
                </a:cubicBezTo>
                <a:cubicBezTo>
                  <a:pt x="2665972" y="912050"/>
                  <a:pt x="2551943" y="813052"/>
                  <a:pt x="2393829" y="847751"/>
                </a:cubicBezTo>
                <a:cubicBezTo>
                  <a:pt x="2235715" y="882450"/>
                  <a:pt x="2036026" y="819853"/>
                  <a:pt x="1733463" y="847751"/>
                </a:cubicBezTo>
                <a:cubicBezTo>
                  <a:pt x="1430900" y="875649"/>
                  <a:pt x="1411605" y="793277"/>
                  <a:pt x="1143850" y="847751"/>
                </a:cubicBezTo>
                <a:cubicBezTo>
                  <a:pt x="876095" y="902225"/>
                  <a:pt x="842003" y="799844"/>
                  <a:pt x="554236" y="847751"/>
                </a:cubicBezTo>
                <a:cubicBezTo>
                  <a:pt x="266469" y="895658"/>
                  <a:pt x="228872" y="846812"/>
                  <a:pt x="0" y="847751"/>
                </a:cubicBezTo>
                <a:cubicBezTo>
                  <a:pt x="-5638" y="694165"/>
                  <a:pt x="45566" y="575380"/>
                  <a:pt x="0" y="449308"/>
                </a:cubicBezTo>
                <a:cubicBezTo>
                  <a:pt x="-45566" y="323236"/>
                  <a:pt x="23912" y="202161"/>
                  <a:pt x="0" y="0"/>
                </a:cubicBezTo>
                <a:close/>
              </a:path>
              <a:path w="3537679" h="847751" stroke="0" extrusionOk="0">
                <a:moveTo>
                  <a:pt x="0" y="0"/>
                </a:moveTo>
                <a:cubicBezTo>
                  <a:pt x="197474" y="-17314"/>
                  <a:pt x="387154" y="3713"/>
                  <a:pt x="624990" y="0"/>
                </a:cubicBezTo>
                <a:cubicBezTo>
                  <a:pt x="862826" y="-3713"/>
                  <a:pt x="908286" y="49162"/>
                  <a:pt x="1143850" y="0"/>
                </a:cubicBezTo>
                <a:cubicBezTo>
                  <a:pt x="1379414" y="-49162"/>
                  <a:pt x="1529776" y="46019"/>
                  <a:pt x="1627332" y="0"/>
                </a:cubicBezTo>
                <a:cubicBezTo>
                  <a:pt x="1724888" y="-46019"/>
                  <a:pt x="1990958" y="47183"/>
                  <a:pt x="2110815" y="0"/>
                </a:cubicBezTo>
                <a:cubicBezTo>
                  <a:pt x="2230672" y="-47183"/>
                  <a:pt x="2417677" y="20007"/>
                  <a:pt x="2665052" y="0"/>
                </a:cubicBezTo>
                <a:cubicBezTo>
                  <a:pt x="2912427" y="-20007"/>
                  <a:pt x="3116463" y="78844"/>
                  <a:pt x="3537679" y="0"/>
                </a:cubicBezTo>
                <a:cubicBezTo>
                  <a:pt x="3555455" y="152974"/>
                  <a:pt x="3516579" y="292259"/>
                  <a:pt x="3537679" y="415398"/>
                </a:cubicBezTo>
                <a:cubicBezTo>
                  <a:pt x="3558779" y="538537"/>
                  <a:pt x="3500802" y="651384"/>
                  <a:pt x="3537679" y="847751"/>
                </a:cubicBezTo>
                <a:cubicBezTo>
                  <a:pt x="3261833" y="918871"/>
                  <a:pt x="3152964" y="837665"/>
                  <a:pt x="2912689" y="847751"/>
                </a:cubicBezTo>
                <a:cubicBezTo>
                  <a:pt x="2672414" y="857837"/>
                  <a:pt x="2522420" y="802379"/>
                  <a:pt x="2323076" y="847751"/>
                </a:cubicBezTo>
                <a:cubicBezTo>
                  <a:pt x="2123732" y="893123"/>
                  <a:pt x="1970340" y="844243"/>
                  <a:pt x="1733463" y="847751"/>
                </a:cubicBezTo>
                <a:cubicBezTo>
                  <a:pt x="1496586" y="851259"/>
                  <a:pt x="1414823" y="802988"/>
                  <a:pt x="1143850" y="847751"/>
                </a:cubicBezTo>
                <a:cubicBezTo>
                  <a:pt x="872877" y="892514"/>
                  <a:pt x="874295" y="791385"/>
                  <a:pt x="624990" y="847751"/>
                </a:cubicBezTo>
                <a:cubicBezTo>
                  <a:pt x="375685" y="904117"/>
                  <a:pt x="232901" y="782129"/>
                  <a:pt x="0" y="847751"/>
                </a:cubicBezTo>
                <a:cubicBezTo>
                  <a:pt x="-10940" y="736426"/>
                  <a:pt x="10228" y="608179"/>
                  <a:pt x="0" y="415398"/>
                </a:cubicBezTo>
                <a:cubicBezTo>
                  <a:pt x="-10228" y="222617"/>
                  <a:pt x="1603" y="110497"/>
                  <a:pt x="0" y="0"/>
                </a:cubicBezTo>
                <a:close/>
              </a:path>
            </a:pathLst>
          </a:custGeom>
          <a:ln>
            <a:solidFill>
              <a:schemeClr val="accent5">
                <a:lumMod val="20000"/>
                <a:lumOff val="8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rmAutofit lnSpcReduction="10000"/>
          </a:bodyPr>
          <a:lstStyle/>
          <a:p>
            <a:pPr algn="ctr">
              <a:lnSpc>
                <a:spcPct val="110000"/>
              </a:lnSpc>
              <a:spcBef>
                <a:spcPct val="0"/>
              </a:spcBef>
              <a:spcAft>
                <a:spcPts val="600"/>
              </a:spcAft>
            </a:pPr>
            <a:r>
              <a:rPr lang="en-US" sz="2400" spc="600" dirty="0">
                <a:solidFill>
                  <a:schemeClr val="accent5">
                    <a:lumMod val="50000"/>
                  </a:schemeClr>
                </a:solidFill>
                <a:latin typeface="Abadi" panose="020B0604020104020204" pitchFamily="34" charset="0"/>
                <a:ea typeface="Batang" panose="02030600000101010101" pitchFamily="18" charset="-127"/>
                <a:cs typeface="+mj-cs"/>
              </a:rPr>
              <a:t>4-script manager</a:t>
            </a:r>
          </a:p>
        </p:txBody>
      </p:sp>
      <p:sp>
        <p:nvSpPr>
          <p:cNvPr id="12" name="TextBox 11">
            <a:extLst>
              <a:ext uri="{FF2B5EF4-FFF2-40B4-BE49-F238E27FC236}">
                <a16:creationId xmlns:a16="http://schemas.microsoft.com/office/drawing/2014/main" id="{FBA547F2-F373-3A71-A518-EB2FCD2BEE12}"/>
              </a:ext>
            </a:extLst>
          </p:cNvPr>
          <p:cNvSpPr txBox="1"/>
          <p:nvPr/>
        </p:nvSpPr>
        <p:spPr>
          <a:xfrm>
            <a:off x="389745" y="1442041"/>
            <a:ext cx="10478124" cy="1107996"/>
          </a:xfrm>
          <a:prstGeom prst="rect">
            <a:avLst/>
          </a:prstGeom>
          <a:noFill/>
        </p:spPr>
        <p:txBody>
          <a:bodyPr wrap="square">
            <a:spAutoFit/>
          </a:bodyPr>
          <a:lstStyle/>
          <a:p>
            <a:r>
              <a:rPr lang="en-US" sz="2200" dirty="0">
                <a:solidFill>
                  <a:srgbClr val="000000"/>
                </a:solidFill>
                <a:latin typeface="Bierstadt" panose="020B0004020202020204" pitchFamily="34" charset="0"/>
              </a:rPr>
              <a:t>We used a software mongering index to manage the index, we sorted BAM and Put it on the index .After, we convert the BAM file to BED In the end, we make the Graph like plot. </a:t>
            </a:r>
          </a:p>
        </p:txBody>
      </p:sp>
      <p:pic>
        <p:nvPicPr>
          <p:cNvPr id="24" name="Picture 23">
            <a:extLst>
              <a:ext uri="{FF2B5EF4-FFF2-40B4-BE49-F238E27FC236}">
                <a16:creationId xmlns:a16="http://schemas.microsoft.com/office/drawing/2014/main" id="{153523FD-AB03-F948-AD16-6C56761347BD}"/>
              </a:ext>
            </a:extLst>
          </p:cNvPr>
          <p:cNvPicPr>
            <a:picLocks noChangeAspect="1"/>
          </p:cNvPicPr>
          <p:nvPr/>
        </p:nvPicPr>
        <p:blipFill>
          <a:blip r:embed="rId2"/>
          <a:stretch>
            <a:fillRect/>
          </a:stretch>
        </p:blipFill>
        <p:spPr>
          <a:xfrm>
            <a:off x="2447340" y="2829534"/>
            <a:ext cx="6362934" cy="3352800"/>
          </a:xfrm>
          <a:prstGeom prst="rect">
            <a:avLst/>
          </a:prstGeom>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060838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E9B9F83-9D01-FCFB-E1A1-D60D2A2A2F45}"/>
              </a:ext>
            </a:extLst>
          </p:cNvPr>
          <p:cNvPicPr>
            <a:picLocks noChangeAspect="1"/>
          </p:cNvPicPr>
          <p:nvPr/>
        </p:nvPicPr>
        <p:blipFill>
          <a:blip r:embed="rId2"/>
          <a:stretch>
            <a:fillRect/>
          </a:stretch>
        </p:blipFill>
        <p:spPr>
          <a:xfrm>
            <a:off x="485072" y="3309078"/>
            <a:ext cx="4671545" cy="2729617"/>
          </a:xfrm>
          <a:prstGeom prst="rect">
            <a:avLst/>
          </a:prstGeom>
        </p:spPr>
      </p:pic>
      <p:pic>
        <p:nvPicPr>
          <p:cNvPr id="6" name="Picture 5">
            <a:extLst>
              <a:ext uri="{FF2B5EF4-FFF2-40B4-BE49-F238E27FC236}">
                <a16:creationId xmlns:a16="http://schemas.microsoft.com/office/drawing/2014/main" id="{C452A947-6F74-019C-DAF1-B80490B8583E}"/>
              </a:ext>
            </a:extLst>
          </p:cNvPr>
          <p:cNvPicPr>
            <a:picLocks noChangeAspect="1"/>
          </p:cNvPicPr>
          <p:nvPr/>
        </p:nvPicPr>
        <p:blipFill>
          <a:blip r:embed="rId3"/>
          <a:stretch>
            <a:fillRect/>
          </a:stretch>
        </p:blipFill>
        <p:spPr>
          <a:xfrm>
            <a:off x="6380813" y="3309077"/>
            <a:ext cx="4412105" cy="2729617"/>
          </a:xfrm>
          <a:prstGeom prst="rect">
            <a:avLst/>
          </a:prstGeom>
        </p:spPr>
      </p:pic>
      <p:sp>
        <p:nvSpPr>
          <p:cNvPr id="8" name="TextBox 7">
            <a:extLst>
              <a:ext uri="{FF2B5EF4-FFF2-40B4-BE49-F238E27FC236}">
                <a16:creationId xmlns:a16="http://schemas.microsoft.com/office/drawing/2014/main" id="{841138A1-A13C-577B-0417-F4A0D09D2FA6}"/>
              </a:ext>
            </a:extLst>
          </p:cNvPr>
          <p:cNvSpPr txBox="1"/>
          <p:nvPr/>
        </p:nvSpPr>
        <p:spPr>
          <a:xfrm>
            <a:off x="869430" y="1076516"/>
            <a:ext cx="6865495" cy="400110"/>
          </a:xfrm>
          <a:prstGeom prst="rect">
            <a:avLst/>
          </a:prstGeom>
          <a:noFill/>
        </p:spPr>
        <p:txBody>
          <a:bodyPr wrap="square">
            <a:spAutoFit/>
          </a:bodyPr>
          <a:lstStyle/>
          <a:p>
            <a:r>
              <a:rPr lang="en-US" sz="2000" dirty="0">
                <a:solidFill>
                  <a:srgbClr val="000000"/>
                </a:solidFill>
                <a:latin typeface="Bierstadt" panose="020B0004020202020204" pitchFamily="34" charset="0"/>
              </a:rPr>
              <a:t>Generate BAI index files for each BAM file of interest</a:t>
            </a:r>
          </a:p>
        </p:txBody>
      </p:sp>
      <p:sp>
        <p:nvSpPr>
          <p:cNvPr id="10" name="TextBox 9">
            <a:extLst>
              <a:ext uri="{FF2B5EF4-FFF2-40B4-BE49-F238E27FC236}">
                <a16:creationId xmlns:a16="http://schemas.microsoft.com/office/drawing/2014/main" id="{508AEBEF-C3D2-3EEB-269C-D21B583EAAEA}"/>
              </a:ext>
            </a:extLst>
          </p:cNvPr>
          <p:cNvSpPr txBox="1"/>
          <p:nvPr/>
        </p:nvSpPr>
        <p:spPr>
          <a:xfrm>
            <a:off x="4167266" y="293313"/>
            <a:ext cx="1978702" cy="523220"/>
          </a:xfrm>
          <a:prstGeom prst="rect">
            <a:avLst/>
          </a:prstGeom>
          <a:noFill/>
        </p:spPr>
        <p:txBody>
          <a:bodyPr wrap="square">
            <a:spAutoFit/>
          </a:bodyPr>
          <a:lstStyle/>
          <a:p>
            <a:r>
              <a:rPr lang="en-US" sz="2800" dirty="0">
                <a:solidFill>
                  <a:srgbClr val="000000"/>
                </a:solidFill>
                <a:latin typeface="Bierstadt" panose="020B0004020202020204" pitchFamily="34" charset="0"/>
              </a:rPr>
              <a:t>index files </a:t>
            </a:r>
            <a:endParaRPr lang="en-US" sz="2800" dirty="0">
              <a:latin typeface="Bierstadt" panose="020B0004020202020204" pitchFamily="34" charset="0"/>
            </a:endParaRPr>
          </a:p>
        </p:txBody>
      </p:sp>
      <p:sp>
        <p:nvSpPr>
          <p:cNvPr id="12" name="TextBox 11">
            <a:extLst>
              <a:ext uri="{FF2B5EF4-FFF2-40B4-BE49-F238E27FC236}">
                <a16:creationId xmlns:a16="http://schemas.microsoft.com/office/drawing/2014/main" id="{54924383-84CD-7BFE-12C6-36DA6998BBC3}"/>
              </a:ext>
            </a:extLst>
          </p:cNvPr>
          <p:cNvSpPr txBox="1"/>
          <p:nvPr/>
        </p:nvSpPr>
        <p:spPr>
          <a:xfrm>
            <a:off x="869430" y="1744926"/>
            <a:ext cx="9923488" cy="707886"/>
          </a:xfrm>
          <a:prstGeom prst="rect">
            <a:avLst/>
          </a:prstGeom>
          <a:noFill/>
        </p:spPr>
        <p:txBody>
          <a:bodyPr wrap="square">
            <a:spAutoFit/>
          </a:bodyPr>
          <a:lstStyle/>
          <a:p>
            <a:r>
              <a:rPr lang="en-US" sz="2000" dirty="0">
                <a:solidFill>
                  <a:srgbClr val="000000"/>
                </a:solidFill>
                <a:latin typeface="Bierstadt" panose="020B0004020202020204" pitchFamily="34" charset="0"/>
              </a:rPr>
              <a:t>The BAI index file allows for rapid access of the sorted and aligned sequence reads (BAM file).</a:t>
            </a:r>
          </a:p>
        </p:txBody>
      </p:sp>
      <p:sp>
        <p:nvSpPr>
          <p:cNvPr id="13" name="Right Arrow 20">
            <a:extLst>
              <a:ext uri="{FF2B5EF4-FFF2-40B4-BE49-F238E27FC236}">
                <a16:creationId xmlns:a16="http://schemas.microsoft.com/office/drawing/2014/main" id="{49970AB4-79FC-4E1E-10B2-A564F5FF1AEA}"/>
              </a:ext>
            </a:extLst>
          </p:cNvPr>
          <p:cNvSpPr/>
          <p:nvPr/>
        </p:nvSpPr>
        <p:spPr>
          <a:xfrm rot="10800000" flipH="1">
            <a:off x="5464266" y="4405189"/>
            <a:ext cx="608898" cy="322948"/>
          </a:xfrm>
          <a:prstGeom prst="rightArrow">
            <a:avLst/>
          </a:prstGeom>
          <a:solidFill>
            <a:schemeClr val="bg1">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solidFill>
                <a:srgbClr val="000000"/>
              </a:solidFill>
            </a:endParaRPr>
          </a:p>
        </p:txBody>
      </p:sp>
    </p:spTree>
    <p:extLst>
      <p:ext uri="{BB962C8B-B14F-4D97-AF65-F5344CB8AC3E}">
        <p14:creationId xmlns:p14="http://schemas.microsoft.com/office/powerpoint/2010/main" val="30683764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vertical)">
                                      <p:cBhvr>
                                        <p:cTn id="7" dur="500"/>
                                        <p:tgtEl>
                                          <p:spTgt spid="5"/>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randombar(horizont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7" name="Ink 26">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7" name="Ink 26">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9" name="Rectangle 28">
            <a:extLst>
              <a:ext uri="{FF2B5EF4-FFF2-40B4-BE49-F238E27FC236}">
                <a16:creationId xmlns:a16="http://schemas.microsoft.com/office/drawing/2014/main" id="{07CD24CB-ADB7-42D5-B7CA-D6B8E1847F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30">
            <a:extLst>
              <a:ext uri="{FF2B5EF4-FFF2-40B4-BE49-F238E27FC236}">
                <a16:creationId xmlns:a16="http://schemas.microsoft.com/office/drawing/2014/main" id="{F49168E3-50B5-4B32-B3BA-B53352278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10"/>
            <a:ext cx="12192000" cy="1371600"/>
          </a:xfrm>
          <a:custGeom>
            <a:avLst/>
            <a:gdLst>
              <a:gd name="connsiteX0" fmla="*/ 0 w 12192000"/>
              <a:gd name="connsiteY0" fmla="*/ 0 h 1008346"/>
              <a:gd name="connsiteX1" fmla="*/ 12187583 w 12192000"/>
              <a:gd name="connsiteY1" fmla="*/ 0 h 1008346"/>
              <a:gd name="connsiteX2" fmla="*/ 12192000 w 12192000"/>
              <a:gd name="connsiteY2" fmla="*/ 65613 h 1008346"/>
              <a:gd name="connsiteX3" fmla="*/ 12192000 w 12192000"/>
              <a:gd name="connsiteY3" fmla="*/ 84629 h 1008346"/>
              <a:gd name="connsiteX4" fmla="*/ 12176433 w 12192000"/>
              <a:gd name="connsiteY4" fmla="*/ 86996 h 1008346"/>
              <a:gd name="connsiteX5" fmla="*/ 11966438 w 12192000"/>
              <a:gd name="connsiteY5" fmla="*/ 112672 h 1008346"/>
              <a:gd name="connsiteX6" fmla="*/ 11916918 w 12192000"/>
              <a:gd name="connsiteY6" fmla="*/ 131001 h 1008346"/>
              <a:gd name="connsiteX7" fmla="*/ 11785675 w 12192000"/>
              <a:gd name="connsiteY7" fmla="*/ 200504 h 1008346"/>
              <a:gd name="connsiteX8" fmla="*/ 11710307 w 12192000"/>
              <a:gd name="connsiteY8" fmla="*/ 219266 h 1008346"/>
              <a:gd name="connsiteX9" fmla="*/ 11488515 w 12192000"/>
              <a:gd name="connsiteY9" fmla="*/ 272573 h 1008346"/>
              <a:gd name="connsiteX10" fmla="*/ 11419631 w 12192000"/>
              <a:gd name="connsiteY10" fmla="*/ 292041 h 1008346"/>
              <a:gd name="connsiteX11" fmla="*/ 11247844 w 12192000"/>
              <a:gd name="connsiteY11" fmla="*/ 350265 h 1008346"/>
              <a:gd name="connsiteX12" fmla="*/ 11126425 w 12192000"/>
              <a:gd name="connsiteY12" fmla="*/ 419544 h 1008346"/>
              <a:gd name="connsiteX13" fmla="*/ 11017611 w 12192000"/>
              <a:gd name="connsiteY13" fmla="*/ 445382 h 1008346"/>
              <a:gd name="connsiteX14" fmla="*/ 10964524 w 12192000"/>
              <a:gd name="connsiteY14" fmla="*/ 459636 h 1008346"/>
              <a:gd name="connsiteX15" fmla="*/ 10937482 w 12192000"/>
              <a:gd name="connsiteY15" fmla="*/ 479175 h 1008346"/>
              <a:gd name="connsiteX16" fmla="*/ 10920340 w 12192000"/>
              <a:gd name="connsiteY16" fmla="*/ 481765 h 1008346"/>
              <a:gd name="connsiteX17" fmla="*/ 10920133 w 12192000"/>
              <a:gd name="connsiteY17" fmla="*/ 482186 h 1008346"/>
              <a:gd name="connsiteX18" fmla="*/ 10815604 w 12192000"/>
              <a:gd name="connsiteY18" fmla="*/ 500583 h 1008346"/>
              <a:gd name="connsiteX19" fmla="*/ 10736979 w 12192000"/>
              <a:gd name="connsiteY19" fmla="*/ 537354 h 1008346"/>
              <a:gd name="connsiteX20" fmla="*/ 10697572 w 12192000"/>
              <a:gd name="connsiteY20" fmla="*/ 549656 h 1008346"/>
              <a:gd name="connsiteX21" fmla="*/ 10677680 w 12192000"/>
              <a:gd name="connsiteY21" fmla="*/ 558131 h 1008346"/>
              <a:gd name="connsiteX22" fmla="*/ 10677187 w 12192000"/>
              <a:gd name="connsiteY22" fmla="*/ 559888 h 1008346"/>
              <a:gd name="connsiteX23" fmla="*/ 10588288 w 12192000"/>
              <a:gd name="connsiteY23" fmla="*/ 566845 h 1008346"/>
              <a:gd name="connsiteX24" fmla="*/ 10533913 w 12192000"/>
              <a:gd name="connsiteY24" fmla="*/ 565526 h 1008346"/>
              <a:gd name="connsiteX25" fmla="*/ 10427096 w 12192000"/>
              <a:gd name="connsiteY25" fmla="*/ 571439 h 1008346"/>
              <a:gd name="connsiteX26" fmla="*/ 10283366 w 12192000"/>
              <a:gd name="connsiteY26" fmla="*/ 601076 h 1008346"/>
              <a:gd name="connsiteX27" fmla="*/ 10071988 w 12192000"/>
              <a:gd name="connsiteY27" fmla="*/ 612649 h 1008346"/>
              <a:gd name="connsiteX28" fmla="*/ 10019577 w 12192000"/>
              <a:gd name="connsiteY28" fmla="*/ 623784 h 1008346"/>
              <a:gd name="connsiteX29" fmla="*/ 9996598 w 12192000"/>
              <a:gd name="connsiteY29" fmla="*/ 629362 h 1008346"/>
              <a:gd name="connsiteX30" fmla="*/ 9994226 w 12192000"/>
              <a:gd name="connsiteY30" fmla="*/ 629693 h 1008346"/>
              <a:gd name="connsiteX31" fmla="*/ 9886928 w 12192000"/>
              <a:gd name="connsiteY31" fmla="*/ 637803 h 1008346"/>
              <a:gd name="connsiteX32" fmla="*/ 9757216 w 12192000"/>
              <a:gd name="connsiteY32" fmla="*/ 637903 h 1008346"/>
              <a:gd name="connsiteX33" fmla="*/ 9630666 w 12192000"/>
              <a:gd name="connsiteY33" fmla="*/ 634301 h 1008346"/>
              <a:gd name="connsiteX34" fmla="*/ 9552588 w 12192000"/>
              <a:gd name="connsiteY34" fmla="*/ 654919 h 1008346"/>
              <a:gd name="connsiteX35" fmla="*/ 9415821 w 12192000"/>
              <a:gd name="connsiteY35" fmla="*/ 653970 h 1008346"/>
              <a:gd name="connsiteX36" fmla="*/ 9163817 w 12192000"/>
              <a:gd name="connsiteY36" fmla="*/ 650641 h 1008346"/>
              <a:gd name="connsiteX37" fmla="*/ 9050386 w 12192000"/>
              <a:gd name="connsiteY37" fmla="*/ 653852 h 1008346"/>
              <a:gd name="connsiteX38" fmla="*/ 8929125 w 12192000"/>
              <a:gd name="connsiteY38" fmla="*/ 654038 h 1008346"/>
              <a:gd name="connsiteX39" fmla="*/ 8848784 w 12192000"/>
              <a:gd name="connsiteY39" fmla="*/ 653686 h 1008346"/>
              <a:gd name="connsiteX40" fmla="*/ 8846477 w 12192000"/>
              <a:gd name="connsiteY40" fmla="*/ 654426 h 1008346"/>
              <a:gd name="connsiteX41" fmla="*/ 8826356 w 12192000"/>
              <a:gd name="connsiteY41" fmla="*/ 654200 h 1008346"/>
              <a:gd name="connsiteX42" fmla="*/ 8788426 w 12192000"/>
              <a:gd name="connsiteY42" fmla="*/ 644734 h 1008346"/>
              <a:gd name="connsiteX43" fmla="*/ 8715784 w 12192000"/>
              <a:gd name="connsiteY43" fmla="*/ 655804 h 1008346"/>
              <a:gd name="connsiteX44" fmla="*/ 8652446 w 12192000"/>
              <a:gd name="connsiteY44" fmla="*/ 660966 h 1008346"/>
              <a:gd name="connsiteX45" fmla="*/ 8602565 w 12192000"/>
              <a:gd name="connsiteY45" fmla="*/ 669503 h 1008346"/>
              <a:gd name="connsiteX46" fmla="*/ 8593932 w 12192000"/>
              <a:gd name="connsiteY46" fmla="*/ 669427 h 1008346"/>
              <a:gd name="connsiteX47" fmla="*/ 8593705 w 12192000"/>
              <a:gd name="connsiteY47" fmla="*/ 669613 h 1008346"/>
              <a:gd name="connsiteX48" fmla="*/ 8584494 w 12192000"/>
              <a:gd name="connsiteY48" fmla="*/ 669906 h 1008346"/>
              <a:gd name="connsiteX49" fmla="*/ 8578197 w 12192000"/>
              <a:gd name="connsiteY49" fmla="*/ 669287 h 1008346"/>
              <a:gd name="connsiteX50" fmla="*/ 8506463 w 12192000"/>
              <a:gd name="connsiteY50" fmla="*/ 693584 h 1008346"/>
              <a:gd name="connsiteX51" fmla="*/ 8399267 w 12192000"/>
              <a:gd name="connsiteY51" fmla="*/ 713948 h 1008346"/>
              <a:gd name="connsiteX52" fmla="*/ 8291640 w 12192000"/>
              <a:gd name="connsiteY52" fmla="*/ 731915 h 1008346"/>
              <a:gd name="connsiteX53" fmla="*/ 8251948 w 12192000"/>
              <a:gd name="connsiteY53" fmla="*/ 737355 h 1008346"/>
              <a:gd name="connsiteX54" fmla="*/ 8184393 w 12192000"/>
              <a:gd name="connsiteY54" fmla="*/ 751751 h 1008346"/>
              <a:gd name="connsiteX55" fmla="*/ 8155434 w 12192000"/>
              <a:gd name="connsiteY55" fmla="*/ 761257 h 1008346"/>
              <a:gd name="connsiteX56" fmla="*/ 8153823 w 12192000"/>
              <a:gd name="connsiteY56" fmla="*/ 761173 h 1008346"/>
              <a:gd name="connsiteX57" fmla="*/ 8152337 w 12192000"/>
              <a:gd name="connsiteY57" fmla="*/ 763644 h 1008346"/>
              <a:gd name="connsiteX58" fmla="*/ 8147026 w 12192000"/>
              <a:gd name="connsiteY58" fmla="*/ 765472 h 1008346"/>
              <a:gd name="connsiteX59" fmla="*/ 8130352 w 12192000"/>
              <a:gd name="connsiteY59" fmla="*/ 767262 h 1008346"/>
              <a:gd name="connsiteX60" fmla="*/ 8123725 w 12192000"/>
              <a:gd name="connsiteY60" fmla="*/ 767408 h 1008346"/>
              <a:gd name="connsiteX61" fmla="*/ 8114787 w 12192000"/>
              <a:gd name="connsiteY61" fmla="*/ 768745 h 1008346"/>
              <a:gd name="connsiteX62" fmla="*/ 8114681 w 12192000"/>
              <a:gd name="connsiteY62" fmla="*/ 768946 h 1008346"/>
              <a:gd name="connsiteX63" fmla="*/ 8106087 w 12192000"/>
              <a:gd name="connsiteY63" fmla="*/ 769868 h 1008346"/>
              <a:gd name="connsiteX64" fmla="*/ 8047050 w 12192000"/>
              <a:gd name="connsiteY64" fmla="*/ 789846 h 1008346"/>
              <a:gd name="connsiteX65" fmla="*/ 7998793 w 12192000"/>
              <a:gd name="connsiteY65" fmla="*/ 802356 h 1008346"/>
              <a:gd name="connsiteX66" fmla="*/ 7988446 w 12192000"/>
              <a:gd name="connsiteY66" fmla="*/ 806503 h 1008346"/>
              <a:gd name="connsiteX67" fmla="*/ 7988194 w 12192000"/>
              <a:gd name="connsiteY67" fmla="*/ 807340 h 1008346"/>
              <a:gd name="connsiteX68" fmla="*/ 7941821 w 12192000"/>
              <a:gd name="connsiteY68" fmla="*/ 811196 h 1008346"/>
              <a:gd name="connsiteX69" fmla="*/ 7913431 w 12192000"/>
              <a:gd name="connsiteY69" fmla="*/ 810908 h 1008346"/>
              <a:gd name="connsiteX70" fmla="*/ 7899391 w 12192000"/>
              <a:gd name="connsiteY70" fmla="*/ 811681 h 1008346"/>
              <a:gd name="connsiteX71" fmla="*/ 7894134 w 12192000"/>
              <a:gd name="connsiteY71" fmla="*/ 809997 h 1008346"/>
              <a:gd name="connsiteX72" fmla="*/ 7874065 w 12192000"/>
              <a:gd name="connsiteY72" fmla="*/ 812104 h 1008346"/>
              <a:gd name="connsiteX73" fmla="*/ 7872250 w 12192000"/>
              <a:gd name="connsiteY73" fmla="*/ 813063 h 1008346"/>
              <a:gd name="connsiteX74" fmla="*/ 7825620 w 12192000"/>
              <a:gd name="connsiteY74" fmla="*/ 810757 h 1008346"/>
              <a:gd name="connsiteX75" fmla="*/ 7759398 w 12192000"/>
              <a:gd name="connsiteY75" fmla="*/ 814526 h 1008346"/>
              <a:gd name="connsiteX76" fmla="*/ 7671781 w 12192000"/>
              <a:gd name="connsiteY76" fmla="*/ 825332 h 1008346"/>
              <a:gd name="connsiteX77" fmla="*/ 7470640 w 12192000"/>
              <a:gd name="connsiteY77" fmla="*/ 840596 h 1008346"/>
              <a:gd name="connsiteX78" fmla="*/ 7464881 w 12192000"/>
              <a:gd name="connsiteY78" fmla="*/ 840011 h 1008346"/>
              <a:gd name="connsiteX79" fmla="*/ 7468828 w 12192000"/>
              <a:gd name="connsiteY79" fmla="*/ 838867 h 1008346"/>
              <a:gd name="connsiteX80" fmla="*/ 7463929 w 12192000"/>
              <a:gd name="connsiteY80" fmla="*/ 839915 h 1008346"/>
              <a:gd name="connsiteX81" fmla="*/ 7464881 w 12192000"/>
              <a:gd name="connsiteY81" fmla="*/ 840011 h 1008346"/>
              <a:gd name="connsiteX82" fmla="*/ 7462887 w 12192000"/>
              <a:gd name="connsiteY82" fmla="*/ 840589 h 1008346"/>
              <a:gd name="connsiteX83" fmla="*/ 7423655 w 12192000"/>
              <a:gd name="connsiteY83" fmla="*/ 848212 h 1008346"/>
              <a:gd name="connsiteX84" fmla="*/ 7346156 w 12192000"/>
              <a:gd name="connsiteY84" fmla="*/ 869806 h 1008346"/>
              <a:gd name="connsiteX85" fmla="*/ 7174543 w 12192000"/>
              <a:gd name="connsiteY85" fmla="*/ 893041 h 1008346"/>
              <a:gd name="connsiteX86" fmla="*/ 7120480 w 12192000"/>
              <a:gd name="connsiteY86" fmla="*/ 906142 h 1008346"/>
              <a:gd name="connsiteX87" fmla="*/ 7063799 w 12192000"/>
              <a:gd name="connsiteY87" fmla="*/ 904302 h 1008346"/>
              <a:gd name="connsiteX88" fmla="*/ 7046174 w 12192000"/>
              <a:gd name="connsiteY88" fmla="*/ 912191 h 1008346"/>
              <a:gd name="connsiteX89" fmla="*/ 7043236 w 12192000"/>
              <a:gd name="connsiteY89" fmla="*/ 913697 h 1008346"/>
              <a:gd name="connsiteX90" fmla="*/ 7029299 w 12192000"/>
              <a:gd name="connsiteY90" fmla="*/ 916535 h 1008346"/>
              <a:gd name="connsiteX91" fmla="*/ 7011341 w 12192000"/>
              <a:gd name="connsiteY91" fmla="*/ 922055 h 1008346"/>
              <a:gd name="connsiteX92" fmla="*/ 6962721 w 12192000"/>
              <a:gd name="connsiteY92" fmla="*/ 926136 h 1008346"/>
              <a:gd name="connsiteX93" fmla="*/ 6924046 w 12192000"/>
              <a:gd name="connsiteY93" fmla="*/ 935119 h 1008346"/>
              <a:gd name="connsiteX94" fmla="*/ 6803921 w 12192000"/>
              <a:gd name="connsiteY94" fmla="*/ 953749 h 1008346"/>
              <a:gd name="connsiteX95" fmla="*/ 6753130 w 12192000"/>
              <a:gd name="connsiteY95" fmla="*/ 967574 h 1008346"/>
              <a:gd name="connsiteX96" fmla="*/ 6715125 w 12192000"/>
              <a:gd name="connsiteY96" fmla="*/ 976612 h 1008346"/>
              <a:gd name="connsiteX97" fmla="*/ 6558230 w 12192000"/>
              <a:gd name="connsiteY97" fmla="*/ 992648 h 1008346"/>
              <a:gd name="connsiteX98" fmla="*/ 6424995 w 12192000"/>
              <a:gd name="connsiteY98" fmla="*/ 997785 h 1008346"/>
              <a:gd name="connsiteX99" fmla="*/ 6223993 w 12192000"/>
              <a:gd name="connsiteY99" fmla="*/ 996254 h 1008346"/>
              <a:gd name="connsiteX100" fmla="*/ 6170626 w 12192000"/>
              <a:gd name="connsiteY100" fmla="*/ 996191 h 1008346"/>
              <a:gd name="connsiteX101" fmla="*/ 6139366 w 12192000"/>
              <a:gd name="connsiteY101" fmla="*/ 1000894 h 1008346"/>
              <a:gd name="connsiteX102" fmla="*/ 6132311 w 12192000"/>
              <a:gd name="connsiteY102" fmla="*/ 1006678 h 1008346"/>
              <a:gd name="connsiteX103" fmla="*/ 6112202 w 12192000"/>
              <a:gd name="connsiteY103" fmla="*/ 1007107 h 1008346"/>
              <a:gd name="connsiteX104" fmla="*/ 6106903 w 12192000"/>
              <a:gd name="connsiteY104" fmla="*/ 1008346 h 1008346"/>
              <a:gd name="connsiteX105" fmla="*/ 6010290 w 12192000"/>
              <a:gd name="connsiteY105" fmla="*/ 999136 h 1008346"/>
              <a:gd name="connsiteX106" fmla="*/ 5859922 w 12192000"/>
              <a:gd name="connsiteY106" fmla="*/ 1004321 h 1008346"/>
              <a:gd name="connsiteX107" fmla="*/ 5623801 w 12192000"/>
              <a:gd name="connsiteY107" fmla="*/ 983916 h 1008346"/>
              <a:gd name="connsiteX108" fmla="*/ 5462286 w 12192000"/>
              <a:gd name="connsiteY108" fmla="*/ 972082 h 1008346"/>
              <a:gd name="connsiteX109" fmla="*/ 5263300 w 12192000"/>
              <a:gd name="connsiteY109" fmla="*/ 962419 h 1008346"/>
              <a:gd name="connsiteX110" fmla="*/ 5146583 w 12192000"/>
              <a:gd name="connsiteY110" fmla="*/ 948153 h 1008346"/>
              <a:gd name="connsiteX111" fmla="*/ 5067376 w 12192000"/>
              <a:gd name="connsiteY111" fmla="*/ 951851 h 1008346"/>
              <a:gd name="connsiteX112" fmla="*/ 4992329 w 12192000"/>
              <a:gd name="connsiteY112" fmla="*/ 947102 h 1008346"/>
              <a:gd name="connsiteX113" fmla="*/ 4965683 w 12192000"/>
              <a:gd name="connsiteY113" fmla="*/ 945215 h 1008346"/>
              <a:gd name="connsiteX114" fmla="*/ 4961310 w 12192000"/>
              <a:gd name="connsiteY114" fmla="*/ 941890 h 1008346"/>
              <a:gd name="connsiteX115" fmla="*/ 4943488 w 12192000"/>
              <a:gd name="connsiteY115" fmla="*/ 939683 h 1008346"/>
              <a:gd name="connsiteX116" fmla="*/ 4849224 w 12192000"/>
              <a:gd name="connsiteY116" fmla="*/ 927230 h 1008346"/>
              <a:gd name="connsiteX117" fmla="*/ 4847947 w 12192000"/>
              <a:gd name="connsiteY117" fmla="*/ 928231 h 1008346"/>
              <a:gd name="connsiteX118" fmla="*/ 4754288 w 12192000"/>
              <a:gd name="connsiteY118" fmla="*/ 938607 h 1008346"/>
              <a:gd name="connsiteX119" fmla="*/ 4663397 w 12192000"/>
              <a:gd name="connsiteY119" fmla="*/ 947888 h 1008346"/>
              <a:gd name="connsiteX120" fmla="*/ 4651959 w 12192000"/>
              <a:gd name="connsiteY120" fmla="*/ 947106 h 1008346"/>
              <a:gd name="connsiteX121" fmla="*/ 4651598 w 12192000"/>
              <a:gd name="connsiteY121" fmla="*/ 947335 h 1008346"/>
              <a:gd name="connsiteX122" fmla="*/ 4639268 w 12192000"/>
              <a:gd name="connsiteY122" fmla="*/ 946997 h 1008346"/>
              <a:gd name="connsiteX123" fmla="*/ 4631109 w 12192000"/>
              <a:gd name="connsiteY123" fmla="*/ 945679 h 1008346"/>
              <a:gd name="connsiteX124" fmla="*/ 4543237 w 12192000"/>
              <a:gd name="connsiteY124" fmla="*/ 945685 h 1008346"/>
              <a:gd name="connsiteX125" fmla="*/ 4438018 w 12192000"/>
              <a:gd name="connsiteY125" fmla="*/ 952550 h 1008346"/>
              <a:gd name="connsiteX126" fmla="*/ 4248478 w 12192000"/>
              <a:gd name="connsiteY126" fmla="*/ 943944 h 1008346"/>
              <a:gd name="connsiteX127" fmla="*/ 4060040 w 12192000"/>
              <a:gd name="connsiteY127" fmla="*/ 924627 h 1008346"/>
              <a:gd name="connsiteX128" fmla="*/ 3900993 w 12192000"/>
              <a:gd name="connsiteY128" fmla="*/ 901281 h 1008346"/>
              <a:gd name="connsiteX129" fmla="*/ 3894163 w 12192000"/>
              <a:gd name="connsiteY129" fmla="*/ 893057 h 1008346"/>
              <a:gd name="connsiteX130" fmla="*/ 3882282 w 12192000"/>
              <a:gd name="connsiteY130" fmla="*/ 887118 h 1008346"/>
              <a:gd name="connsiteX131" fmla="*/ 3879568 w 12192000"/>
              <a:gd name="connsiteY131" fmla="*/ 887386 h 1008346"/>
              <a:gd name="connsiteX132" fmla="*/ 3862018 w 12192000"/>
              <a:gd name="connsiteY132" fmla="*/ 883446 h 1008346"/>
              <a:gd name="connsiteX133" fmla="*/ 3860685 w 12192000"/>
              <a:gd name="connsiteY133" fmla="*/ 880589 h 1008346"/>
              <a:gd name="connsiteX134" fmla="*/ 3849430 w 12192000"/>
              <a:gd name="connsiteY134" fmla="*/ 877261 h 1008346"/>
              <a:gd name="connsiteX135" fmla="*/ 3829379 w 12192000"/>
              <a:gd name="connsiteY135" fmla="*/ 869021 h 1008346"/>
              <a:gd name="connsiteX136" fmla="*/ 3823641 w 12192000"/>
              <a:gd name="connsiteY136" fmla="*/ 869057 h 1008346"/>
              <a:gd name="connsiteX137" fmla="*/ 3790304 w 12192000"/>
              <a:gd name="connsiteY137" fmla="*/ 859084 h 1008346"/>
              <a:gd name="connsiteX138" fmla="*/ 3788900 w 12192000"/>
              <a:gd name="connsiteY138" fmla="*/ 859697 h 1008346"/>
              <a:gd name="connsiteX139" fmla="*/ 3775383 w 12192000"/>
              <a:gd name="connsiteY139" fmla="*/ 860158 h 1008346"/>
              <a:gd name="connsiteX140" fmla="*/ 3650549 w 12192000"/>
              <a:gd name="connsiteY140" fmla="*/ 856389 h 1008346"/>
              <a:gd name="connsiteX141" fmla="*/ 3643002 w 12192000"/>
              <a:gd name="connsiteY141" fmla="*/ 854718 h 1008346"/>
              <a:gd name="connsiteX142" fmla="*/ 3642633 w 12192000"/>
              <a:gd name="connsiteY142" fmla="*/ 854851 h 1008346"/>
              <a:gd name="connsiteX143" fmla="*/ 3634236 w 12192000"/>
              <a:gd name="connsiteY143" fmla="*/ 853421 h 1008346"/>
              <a:gd name="connsiteX144" fmla="*/ 3629243 w 12192000"/>
              <a:gd name="connsiteY144" fmla="*/ 851670 h 1008346"/>
              <a:gd name="connsiteX145" fmla="*/ 3614602 w 12192000"/>
              <a:gd name="connsiteY145" fmla="*/ 848429 h 1008346"/>
              <a:gd name="connsiteX146" fmla="*/ 3543752 w 12192000"/>
              <a:gd name="connsiteY146" fmla="*/ 861253 h 1008346"/>
              <a:gd name="connsiteX147" fmla="*/ 3430556 w 12192000"/>
              <a:gd name="connsiteY147" fmla="*/ 860564 h 1008346"/>
              <a:gd name="connsiteX148" fmla="*/ 3385450 w 12192000"/>
              <a:gd name="connsiteY148" fmla="*/ 861153 h 1008346"/>
              <a:gd name="connsiteX149" fmla="*/ 3206411 w 12192000"/>
              <a:gd name="connsiteY149" fmla="*/ 856342 h 1008346"/>
              <a:gd name="connsiteX150" fmla="*/ 3172172 w 12192000"/>
              <a:gd name="connsiteY150" fmla="*/ 859926 h 1008346"/>
              <a:gd name="connsiteX151" fmla="*/ 3167260 w 12192000"/>
              <a:gd name="connsiteY151" fmla="*/ 861600 h 1008346"/>
              <a:gd name="connsiteX152" fmla="*/ 3160907 w 12192000"/>
              <a:gd name="connsiteY152" fmla="*/ 862337 h 1008346"/>
              <a:gd name="connsiteX153" fmla="*/ 3144557 w 12192000"/>
              <a:gd name="connsiteY153" fmla="*/ 860933 h 1008346"/>
              <a:gd name="connsiteX154" fmla="*/ 3138575 w 12192000"/>
              <a:gd name="connsiteY154" fmla="*/ 859842 h 1008346"/>
              <a:gd name="connsiteX155" fmla="*/ 3129468 w 12192000"/>
              <a:gd name="connsiteY155" fmla="*/ 859445 h 1008346"/>
              <a:gd name="connsiteX156" fmla="*/ 3129191 w 12192000"/>
              <a:gd name="connsiteY156" fmla="*/ 859614 h 1008346"/>
              <a:gd name="connsiteX157" fmla="*/ 3080632 w 12192000"/>
              <a:gd name="connsiteY157" fmla="*/ 859576 h 1008346"/>
              <a:gd name="connsiteX158" fmla="*/ 3020075 w 12192000"/>
              <a:gd name="connsiteY158" fmla="*/ 867669 h 1008346"/>
              <a:gd name="connsiteX159" fmla="*/ 2996410 w 12192000"/>
              <a:gd name="connsiteY159" fmla="*/ 869598 h 1008346"/>
              <a:gd name="connsiteX160" fmla="*/ 2983493 w 12192000"/>
              <a:gd name="connsiteY160" fmla="*/ 871583 h 1008346"/>
              <a:gd name="connsiteX161" fmla="*/ 2982508 w 12192000"/>
              <a:gd name="connsiteY161" fmla="*/ 872324 h 1008346"/>
              <a:gd name="connsiteX162" fmla="*/ 2943646 w 12192000"/>
              <a:gd name="connsiteY162" fmla="*/ 866671 h 1008346"/>
              <a:gd name="connsiteX163" fmla="*/ 2937624 w 12192000"/>
              <a:gd name="connsiteY163" fmla="*/ 860873 h 1008346"/>
              <a:gd name="connsiteX164" fmla="*/ 2900278 w 12192000"/>
              <a:gd name="connsiteY164" fmla="*/ 855890 h 1008346"/>
              <a:gd name="connsiteX165" fmla="*/ 2877094 w 12192000"/>
              <a:gd name="connsiteY165" fmla="*/ 850038 h 1008346"/>
              <a:gd name="connsiteX166" fmla="*/ 2876089 w 12192000"/>
              <a:gd name="connsiteY166" fmla="*/ 849428 h 1008346"/>
              <a:gd name="connsiteX167" fmla="*/ 2858491 w 12192000"/>
              <a:gd name="connsiteY167" fmla="*/ 836891 h 1008346"/>
              <a:gd name="connsiteX168" fmla="*/ 2853221 w 12192000"/>
              <a:gd name="connsiteY168" fmla="*/ 836141 h 1008346"/>
              <a:gd name="connsiteX169" fmla="*/ 2809798 w 12192000"/>
              <a:gd name="connsiteY169" fmla="*/ 818931 h 1008346"/>
              <a:gd name="connsiteX170" fmla="*/ 2788143 w 12192000"/>
              <a:gd name="connsiteY170" fmla="*/ 814680 h 1008346"/>
              <a:gd name="connsiteX171" fmla="*/ 2726584 w 12192000"/>
              <a:gd name="connsiteY171" fmla="*/ 814258 h 1008346"/>
              <a:gd name="connsiteX172" fmla="*/ 2695593 w 12192000"/>
              <a:gd name="connsiteY172" fmla="*/ 797218 h 1008346"/>
              <a:gd name="connsiteX173" fmla="*/ 2688833 w 12192000"/>
              <a:gd name="connsiteY173" fmla="*/ 794195 h 1008346"/>
              <a:gd name="connsiteX174" fmla="*/ 2688479 w 12192000"/>
              <a:gd name="connsiteY174" fmla="*/ 794303 h 1008346"/>
              <a:gd name="connsiteX175" fmla="*/ 2680911 w 12192000"/>
              <a:gd name="connsiteY175" fmla="*/ 791446 h 1008346"/>
              <a:gd name="connsiteX176" fmla="*/ 2676500 w 12192000"/>
              <a:gd name="connsiteY176" fmla="*/ 788684 h 1008346"/>
              <a:gd name="connsiteX177" fmla="*/ 2597106 w 12192000"/>
              <a:gd name="connsiteY177" fmla="*/ 788233 h 1008346"/>
              <a:gd name="connsiteX178" fmla="*/ 2493284 w 12192000"/>
              <a:gd name="connsiteY178" fmla="*/ 771780 h 1008346"/>
              <a:gd name="connsiteX179" fmla="*/ 2391347 w 12192000"/>
              <a:gd name="connsiteY179" fmla="*/ 752808 h 1008346"/>
              <a:gd name="connsiteX180" fmla="*/ 2354862 w 12192000"/>
              <a:gd name="connsiteY180" fmla="*/ 744636 h 1008346"/>
              <a:gd name="connsiteX181" fmla="*/ 2287979 w 12192000"/>
              <a:gd name="connsiteY181" fmla="*/ 735811 h 1008346"/>
              <a:gd name="connsiteX182" fmla="*/ 2255010 w 12192000"/>
              <a:gd name="connsiteY182" fmla="*/ 734698 h 1008346"/>
              <a:gd name="connsiteX183" fmla="*/ 2251535 w 12192000"/>
              <a:gd name="connsiteY183" fmla="*/ 736637 h 1008346"/>
              <a:gd name="connsiteX184" fmla="*/ 2245631 w 12192000"/>
              <a:gd name="connsiteY184" fmla="*/ 736631 h 1008346"/>
              <a:gd name="connsiteX185" fmla="*/ 2230763 w 12192000"/>
              <a:gd name="connsiteY185" fmla="*/ 732710 h 1008346"/>
              <a:gd name="connsiteX186" fmla="*/ 2225379 w 12192000"/>
              <a:gd name="connsiteY186" fmla="*/ 730591 h 1008346"/>
              <a:gd name="connsiteX187" fmla="*/ 2217057 w 12192000"/>
              <a:gd name="connsiteY187" fmla="*/ 728862 h 1008346"/>
              <a:gd name="connsiteX188" fmla="*/ 2216788 w 12192000"/>
              <a:gd name="connsiteY188" fmla="*/ 729024 h 1008346"/>
              <a:gd name="connsiteX189" fmla="*/ 2209124 w 12192000"/>
              <a:gd name="connsiteY189" fmla="*/ 727003 h 1008346"/>
              <a:gd name="connsiteX190" fmla="*/ 2172459 w 12192000"/>
              <a:gd name="connsiteY190" fmla="*/ 714519 h 1008346"/>
              <a:gd name="connsiteX191" fmla="*/ 2115857 w 12192000"/>
              <a:gd name="connsiteY191" fmla="*/ 723498 h 1008346"/>
              <a:gd name="connsiteX192" fmla="*/ 2093949 w 12192000"/>
              <a:gd name="connsiteY192" fmla="*/ 722515 h 1008346"/>
              <a:gd name="connsiteX193" fmla="*/ 2080925 w 12192000"/>
              <a:gd name="connsiteY193" fmla="*/ 723827 h 1008346"/>
              <a:gd name="connsiteX194" fmla="*/ 1983785 w 12192000"/>
              <a:gd name="connsiteY194" fmla="*/ 689896 h 1008346"/>
              <a:gd name="connsiteX195" fmla="*/ 1959913 w 12192000"/>
              <a:gd name="connsiteY195" fmla="*/ 672734 h 1008346"/>
              <a:gd name="connsiteX196" fmla="*/ 1804159 w 12192000"/>
              <a:gd name="connsiteY196" fmla="*/ 644533 h 1008346"/>
              <a:gd name="connsiteX197" fmla="*/ 1591576 w 12192000"/>
              <a:gd name="connsiteY197" fmla="*/ 571258 h 1008346"/>
              <a:gd name="connsiteX198" fmla="*/ 1496826 w 12192000"/>
              <a:gd name="connsiteY198" fmla="*/ 568535 h 1008346"/>
              <a:gd name="connsiteX199" fmla="*/ 1356936 w 12192000"/>
              <a:gd name="connsiteY199" fmla="*/ 530781 h 1008346"/>
              <a:gd name="connsiteX200" fmla="*/ 1269628 w 12192000"/>
              <a:gd name="connsiteY200" fmla="*/ 539232 h 1008346"/>
              <a:gd name="connsiteX201" fmla="*/ 1194874 w 12192000"/>
              <a:gd name="connsiteY201" fmla="*/ 523525 h 1008346"/>
              <a:gd name="connsiteX202" fmla="*/ 1138189 w 12192000"/>
              <a:gd name="connsiteY202" fmla="*/ 509746 h 1008346"/>
              <a:gd name="connsiteX203" fmla="*/ 976781 w 12192000"/>
              <a:gd name="connsiteY203" fmla="*/ 468644 h 1008346"/>
              <a:gd name="connsiteX204" fmla="*/ 882061 w 12192000"/>
              <a:gd name="connsiteY204" fmla="*/ 458215 h 1008346"/>
              <a:gd name="connsiteX205" fmla="*/ 833317 w 12192000"/>
              <a:gd name="connsiteY205" fmla="*/ 447431 h 1008346"/>
              <a:gd name="connsiteX206" fmla="*/ 827386 w 12192000"/>
              <a:gd name="connsiteY206" fmla="*/ 446883 h 1008346"/>
              <a:gd name="connsiteX207" fmla="*/ 786341 w 12192000"/>
              <a:gd name="connsiteY207" fmla="*/ 445842 h 1008346"/>
              <a:gd name="connsiteX208" fmla="*/ 725073 w 12192000"/>
              <a:gd name="connsiteY208" fmla="*/ 448531 h 1008346"/>
              <a:gd name="connsiteX209" fmla="*/ 624284 w 12192000"/>
              <a:gd name="connsiteY209" fmla="*/ 462606 h 1008346"/>
              <a:gd name="connsiteX210" fmla="*/ 527403 w 12192000"/>
              <a:gd name="connsiteY210" fmla="*/ 467566 h 1008346"/>
              <a:gd name="connsiteX211" fmla="*/ 407139 w 12192000"/>
              <a:gd name="connsiteY211" fmla="*/ 461890 h 1008346"/>
              <a:gd name="connsiteX212" fmla="*/ 363011 w 12192000"/>
              <a:gd name="connsiteY212" fmla="*/ 466758 h 1008346"/>
              <a:gd name="connsiteX213" fmla="*/ 360644 w 12192000"/>
              <a:gd name="connsiteY213" fmla="*/ 472114 h 1008346"/>
              <a:gd name="connsiteX214" fmla="*/ 347271 w 12192000"/>
              <a:gd name="connsiteY214" fmla="*/ 472897 h 1008346"/>
              <a:gd name="connsiteX215" fmla="*/ 344210 w 12192000"/>
              <a:gd name="connsiteY215" fmla="*/ 474119 h 1008346"/>
              <a:gd name="connsiteX216" fmla="*/ 326160 w 12192000"/>
              <a:gd name="connsiteY216" fmla="*/ 480110 h 1008346"/>
              <a:gd name="connsiteX217" fmla="*/ 275309 w 12192000"/>
              <a:gd name="connsiteY217" fmla="*/ 467738 h 1008346"/>
              <a:gd name="connsiteX218" fmla="*/ 251787 w 12192000"/>
              <a:gd name="connsiteY218" fmla="*/ 466296 h 1008346"/>
              <a:gd name="connsiteX219" fmla="*/ 229585 w 12192000"/>
              <a:gd name="connsiteY219" fmla="*/ 458043 h 1008346"/>
              <a:gd name="connsiteX220" fmla="*/ 218012 w 12192000"/>
              <a:gd name="connsiteY220" fmla="*/ 449412 h 1008346"/>
              <a:gd name="connsiteX221" fmla="*/ 133735 w 12192000"/>
              <a:gd name="connsiteY221" fmla="*/ 416518 h 1008346"/>
              <a:gd name="connsiteX222" fmla="*/ 77108 w 12192000"/>
              <a:gd name="connsiteY222" fmla="*/ 390937 h 1008346"/>
              <a:gd name="connsiteX223" fmla="*/ 65936 w 12192000"/>
              <a:gd name="connsiteY223" fmla="*/ 382568 h 1008346"/>
              <a:gd name="connsiteX224" fmla="*/ 49890 w 12192000"/>
              <a:gd name="connsiteY224" fmla="*/ 382282 h 1008346"/>
              <a:gd name="connsiteX225" fmla="*/ 44249 w 12192000"/>
              <a:gd name="connsiteY225" fmla="*/ 384936 h 1008346"/>
              <a:gd name="connsiteX226" fmla="*/ 0 w 12192000"/>
              <a:gd name="connsiteY226" fmla="*/ 363641 h 1008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12192000" h="1008346">
                <a:moveTo>
                  <a:pt x="0" y="0"/>
                </a:moveTo>
                <a:lnTo>
                  <a:pt x="12187583" y="0"/>
                </a:lnTo>
                <a:lnTo>
                  <a:pt x="12192000" y="65613"/>
                </a:lnTo>
                <a:lnTo>
                  <a:pt x="12192000" y="84629"/>
                </a:lnTo>
                <a:lnTo>
                  <a:pt x="12176433" y="86996"/>
                </a:lnTo>
                <a:cubicBezTo>
                  <a:pt x="12073182" y="101789"/>
                  <a:pt x="12117356" y="120931"/>
                  <a:pt x="11966438" y="112672"/>
                </a:cubicBezTo>
                <a:cubicBezTo>
                  <a:pt x="11964149" y="128655"/>
                  <a:pt x="11948882" y="132320"/>
                  <a:pt x="11916918" y="131001"/>
                </a:cubicBezTo>
                <a:cubicBezTo>
                  <a:pt x="11886791" y="145641"/>
                  <a:pt x="11820109" y="185794"/>
                  <a:pt x="11785675" y="200504"/>
                </a:cubicBezTo>
                <a:cubicBezTo>
                  <a:pt x="11767893" y="223073"/>
                  <a:pt x="11729657" y="198901"/>
                  <a:pt x="11710307" y="219266"/>
                </a:cubicBezTo>
                <a:lnTo>
                  <a:pt x="11488515" y="272573"/>
                </a:lnTo>
                <a:cubicBezTo>
                  <a:pt x="11451393" y="267628"/>
                  <a:pt x="11433126" y="277361"/>
                  <a:pt x="11419631" y="292041"/>
                </a:cubicBezTo>
                <a:cubicBezTo>
                  <a:pt x="11351766" y="302526"/>
                  <a:pt x="11316239" y="329144"/>
                  <a:pt x="11247844" y="350265"/>
                </a:cubicBezTo>
                <a:cubicBezTo>
                  <a:pt x="11176630" y="380253"/>
                  <a:pt x="11168845" y="398802"/>
                  <a:pt x="11126425" y="419544"/>
                </a:cubicBezTo>
                <a:lnTo>
                  <a:pt x="11017611" y="445382"/>
                </a:lnTo>
                <a:lnTo>
                  <a:pt x="10964524" y="459636"/>
                </a:lnTo>
                <a:lnTo>
                  <a:pt x="10937482" y="479175"/>
                </a:lnTo>
                <a:cubicBezTo>
                  <a:pt x="10928984" y="479690"/>
                  <a:pt x="10923663" y="480566"/>
                  <a:pt x="10920340" y="481765"/>
                </a:cubicBezTo>
                <a:cubicBezTo>
                  <a:pt x="10920271" y="481905"/>
                  <a:pt x="10920203" y="482045"/>
                  <a:pt x="10920133" y="482186"/>
                </a:cubicBezTo>
                <a:lnTo>
                  <a:pt x="10815604" y="500583"/>
                </a:lnTo>
                <a:lnTo>
                  <a:pt x="10736979" y="537354"/>
                </a:lnTo>
                <a:cubicBezTo>
                  <a:pt x="10701168" y="539251"/>
                  <a:pt x="10671225" y="526691"/>
                  <a:pt x="10697572" y="549656"/>
                </a:cubicBezTo>
                <a:cubicBezTo>
                  <a:pt x="10686217" y="550987"/>
                  <a:pt x="10680616" y="554110"/>
                  <a:pt x="10677680" y="558131"/>
                </a:cubicBezTo>
                <a:lnTo>
                  <a:pt x="10677187" y="559888"/>
                </a:lnTo>
                <a:lnTo>
                  <a:pt x="10588288" y="566845"/>
                </a:lnTo>
                <a:lnTo>
                  <a:pt x="10533913" y="565526"/>
                </a:lnTo>
                <a:lnTo>
                  <a:pt x="10427096" y="571439"/>
                </a:lnTo>
                <a:lnTo>
                  <a:pt x="10283366" y="601076"/>
                </a:lnTo>
                <a:cubicBezTo>
                  <a:pt x="10219534" y="608345"/>
                  <a:pt x="10191304" y="590560"/>
                  <a:pt x="10071988" y="612649"/>
                </a:cubicBezTo>
                <a:cubicBezTo>
                  <a:pt x="10057074" y="615410"/>
                  <a:pt x="10039347" y="619216"/>
                  <a:pt x="10019577" y="623784"/>
                </a:cubicBezTo>
                <a:lnTo>
                  <a:pt x="9996598" y="629362"/>
                </a:lnTo>
                <a:lnTo>
                  <a:pt x="9994226" y="629693"/>
                </a:lnTo>
                <a:cubicBezTo>
                  <a:pt x="9969462" y="631806"/>
                  <a:pt x="9926429" y="636434"/>
                  <a:pt x="9886928" y="637803"/>
                </a:cubicBezTo>
                <a:cubicBezTo>
                  <a:pt x="9846681" y="625129"/>
                  <a:pt x="9789914" y="647341"/>
                  <a:pt x="9757216" y="637903"/>
                </a:cubicBezTo>
                <a:lnTo>
                  <a:pt x="9630666" y="634301"/>
                </a:lnTo>
                <a:cubicBezTo>
                  <a:pt x="9589814" y="639083"/>
                  <a:pt x="9614560" y="612902"/>
                  <a:pt x="9552588" y="654919"/>
                </a:cubicBezTo>
                <a:cubicBezTo>
                  <a:pt x="9480258" y="649249"/>
                  <a:pt x="9479892" y="669316"/>
                  <a:pt x="9415821" y="653970"/>
                </a:cubicBezTo>
                <a:lnTo>
                  <a:pt x="9163817" y="650641"/>
                </a:lnTo>
                <a:cubicBezTo>
                  <a:pt x="9121629" y="655493"/>
                  <a:pt x="9110866" y="652022"/>
                  <a:pt x="9050386" y="653852"/>
                </a:cubicBezTo>
                <a:cubicBezTo>
                  <a:pt x="8989096" y="658189"/>
                  <a:pt x="8982352" y="653254"/>
                  <a:pt x="8929125" y="654038"/>
                </a:cubicBezTo>
                <a:cubicBezTo>
                  <a:pt x="8895525" y="654011"/>
                  <a:pt x="8854261" y="655068"/>
                  <a:pt x="8848784" y="653686"/>
                </a:cubicBezTo>
                <a:lnTo>
                  <a:pt x="8846477" y="654426"/>
                </a:lnTo>
                <a:cubicBezTo>
                  <a:pt x="8836488" y="655974"/>
                  <a:pt x="8830524" y="655525"/>
                  <a:pt x="8826356" y="654200"/>
                </a:cubicBezTo>
                <a:lnTo>
                  <a:pt x="8788426" y="644734"/>
                </a:lnTo>
                <a:lnTo>
                  <a:pt x="8715784" y="655804"/>
                </a:lnTo>
                <a:cubicBezTo>
                  <a:pt x="8700486" y="660164"/>
                  <a:pt x="8674656" y="657180"/>
                  <a:pt x="8652446" y="660966"/>
                </a:cubicBezTo>
                <a:cubicBezTo>
                  <a:pt x="8638945" y="659778"/>
                  <a:pt x="8617129" y="670043"/>
                  <a:pt x="8602565" y="669503"/>
                </a:cubicBezTo>
                <a:lnTo>
                  <a:pt x="8593932" y="669427"/>
                </a:lnTo>
                <a:lnTo>
                  <a:pt x="8593705" y="669613"/>
                </a:lnTo>
                <a:cubicBezTo>
                  <a:pt x="8591714" y="669998"/>
                  <a:pt x="8588833" y="670123"/>
                  <a:pt x="8584494" y="669906"/>
                </a:cubicBezTo>
                <a:lnTo>
                  <a:pt x="8578197" y="669287"/>
                </a:lnTo>
                <a:lnTo>
                  <a:pt x="8506463" y="693584"/>
                </a:lnTo>
                <a:cubicBezTo>
                  <a:pt x="8463764" y="700193"/>
                  <a:pt x="8447826" y="702186"/>
                  <a:pt x="8399267" y="713948"/>
                </a:cubicBezTo>
                <a:cubicBezTo>
                  <a:pt x="8359327" y="720193"/>
                  <a:pt x="8328180" y="730649"/>
                  <a:pt x="8291640" y="731915"/>
                </a:cubicBezTo>
                <a:cubicBezTo>
                  <a:pt x="8280654" y="738095"/>
                  <a:pt x="8268777" y="741688"/>
                  <a:pt x="8251948" y="737355"/>
                </a:cubicBezTo>
                <a:cubicBezTo>
                  <a:pt x="8215882" y="744957"/>
                  <a:pt x="8212832" y="755146"/>
                  <a:pt x="8184393" y="751751"/>
                </a:cubicBezTo>
                <a:cubicBezTo>
                  <a:pt x="8173075" y="769174"/>
                  <a:pt x="8168114" y="763895"/>
                  <a:pt x="8155434" y="761257"/>
                </a:cubicBezTo>
                <a:lnTo>
                  <a:pt x="8153823" y="761173"/>
                </a:lnTo>
                <a:lnTo>
                  <a:pt x="8152337" y="763644"/>
                </a:lnTo>
                <a:lnTo>
                  <a:pt x="8147026" y="765472"/>
                </a:lnTo>
                <a:lnTo>
                  <a:pt x="8130352" y="767262"/>
                </a:lnTo>
                <a:lnTo>
                  <a:pt x="8123725" y="767408"/>
                </a:lnTo>
                <a:cubicBezTo>
                  <a:pt x="8119291" y="767706"/>
                  <a:pt x="8116515" y="768155"/>
                  <a:pt x="8114787" y="768745"/>
                </a:cubicBezTo>
                <a:cubicBezTo>
                  <a:pt x="8114753" y="768812"/>
                  <a:pt x="8114716" y="768878"/>
                  <a:pt x="8114681" y="768946"/>
                </a:cubicBezTo>
                <a:lnTo>
                  <a:pt x="8106087" y="769868"/>
                </a:lnTo>
                <a:cubicBezTo>
                  <a:pt x="8090192" y="774423"/>
                  <a:pt x="8064932" y="784432"/>
                  <a:pt x="8047050" y="789846"/>
                </a:cubicBezTo>
                <a:cubicBezTo>
                  <a:pt x="8028366" y="790970"/>
                  <a:pt x="7984943" y="791619"/>
                  <a:pt x="7998793" y="802356"/>
                </a:cubicBezTo>
                <a:cubicBezTo>
                  <a:pt x="7992871" y="803059"/>
                  <a:pt x="7989962" y="804576"/>
                  <a:pt x="7988446" y="806503"/>
                </a:cubicBezTo>
                <a:cubicBezTo>
                  <a:pt x="7988363" y="806782"/>
                  <a:pt x="7988279" y="807061"/>
                  <a:pt x="7988194" y="807340"/>
                </a:cubicBezTo>
                <a:lnTo>
                  <a:pt x="7941821" y="811196"/>
                </a:lnTo>
                <a:lnTo>
                  <a:pt x="7913431" y="810908"/>
                </a:lnTo>
                <a:lnTo>
                  <a:pt x="7899391" y="811681"/>
                </a:lnTo>
                <a:lnTo>
                  <a:pt x="7894134" y="809997"/>
                </a:lnTo>
                <a:cubicBezTo>
                  <a:pt x="7889170" y="809235"/>
                  <a:pt x="7882983" y="809505"/>
                  <a:pt x="7874065" y="812104"/>
                </a:cubicBezTo>
                <a:lnTo>
                  <a:pt x="7872250" y="813063"/>
                </a:lnTo>
                <a:lnTo>
                  <a:pt x="7825620" y="810757"/>
                </a:lnTo>
                <a:cubicBezTo>
                  <a:pt x="7819392" y="809994"/>
                  <a:pt x="7764833" y="816501"/>
                  <a:pt x="7759398" y="814526"/>
                </a:cubicBezTo>
                <a:cubicBezTo>
                  <a:pt x="7724819" y="813934"/>
                  <a:pt x="7729736" y="814205"/>
                  <a:pt x="7671781" y="825332"/>
                </a:cubicBezTo>
                <a:cubicBezTo>
                  <a:pt x="7662860" y="827124"/>
                  <a:pt x="7506038" y="834490"/>
                  <a:pt x="7470640" y="840596"/>
                </a:cubicBezTo>
                <a:lnTo>
                  <a:pt x="7464881" y="840011"/>
                </a:lnTo>
                <a:lnTo>
                  <a:pt x="7468828" y="838867"/>
                </a:lnTo>
                <a:cubicBezTo>
                  <a:pt x="7467755" y="838929"/>
                  <a:pt x="7464874" y="839452"/>
                  <a:pt x="7463929" y="839915"/>
                </a:cubicBezTo>
                <a:lnTo>
                  <a:pt x="7464881" y="840011"/>
                </a:lnTo>
                <a:lnTo>
                  <a:pt x="7462887" y="840589"/>
                </a:lnTo>
                <a:cubicBezTo>
                  <a:pt x="7456605" y="841972"/>
                  <a:pt x="7444775" y="844340"/>
                  <a:pt x="7423655" y="848212"/>
                </a:cubicBezTo>
                <a:cubicBezTo>
                  <a:pt x="7401789" y="849153"/>
                  <a:pt x="7379434" y="857438"/>
                  <a:pt x="7346156" y="869806"/>
                </a:cubicBezTo>
                <a:cubicBezTo>
                  <a:pt x="7271178" y="897611"/>
                  <a:pt x="7249743" y="890013"/>
                  <a:pt x="7174543" y="893041"/>
                </a:cubicBezTo>
                <a:cubicBezTo>
                  <a:pt x="7148347" y="916454"/>
                  <a:pt x="7157917" y="896956"/>
                  <a:pt x="7120480" y="906142"/>
                </a:cubicBezTo>
                <a:cubicBezTo>
                  <a:pt x="7120216" y="888189"/>
                  <a:pt x="7078525" y="922435"/>
                  <a:pt x="7063799" y="904302"/>
                </a:cubicBezTo>
                <a:cubicBezTo>
                  <a:pt x="7057452" y="906549"/>
                  <a:pt x="7051768" y="909296"/>
                  <a:pt x="7046174" y="912191"/>
                </a:cubicBezTo>
                <a:lnTo>
                  <a:pt x="7043236" y="913697"/>
                </a:lnTo>
                <a:lnTo>
                  <a:pt x="7029299" y="916535"/>
                </a:lnTo>
                <a:lnTo>
                  <a:pt x="7011341" y="922055"/>
                </a:lnTo>
                <a:lnTo>
                  <a:pt x="6962721" y="926136"/>
                </a:lnTo>
                <a:cubicBezTo>
                  <a:pt x="6955177" y="928190"/>
                  <a:pt x="6934298" y="934551"/>
                  <a:pt x="6924046" y="935119"/>
                </a:cubicBezTo>
                <a:lnTo>
                  <a:pt x="6803921" y="953749"/>
                </a:lnTo>
                <a:cubicBezTo>
                  <a:pt x="6793798" y="956148"/>
                  <a:pt x="6756114" y="960863"/>
                  <a:pt x="6753130" y="967574"/>
                </a:cubicBezTo>
                <a:cubicBezTo>
                  <a:pt x="6747365" y="975888"/>
                  <a:pt x="6707255" y="968409"/>
                  <a:pt x="6715125" y="976612"/>
                </a:cubicBezTo>
                <a:lnTo>
                  <a:pt x="6558230" y="992648"/>
                </a:lnTo>
                <a:lnTo>
                  <a:pt x="6424995" y="997785"/>
                </a:lnTo>
                <a:lnTo>
                  <a:pt x="6223993" y="996254"/>
                </a:lnTo>
                <a:cubicBezTo>
                  <a:pt x="6210976" y="994645"/>
                  <a:pt x="6182117" y="995304"/>
                  <a:pt x="6170626" y="996191"/>
                </a:cubicBezTo>
                <a:lnTo>
                  <a:pt x="6139366" y="1000894"/>
                </a:lnTo>
                <a:lnTo>
                  <a:pt x="6132311" y="1006678"/>
                </a:lnTo>
                <a:lnTo>
                  <a:pt x="6112202" y="1007107"/>
                </a:lnTo>
                <a:lnTo>
                  <a:pt x="6106903" y="1008346"/>
                </a:lnTo>
                <a:cubicBezTo>
                  <a:pt x="6089917" y="1007017"/>
                  <a:pt x="6051453" y="999806"/>
                  <a:pt x="6010290" y="999136"/>
                </a:cubicBezTo>
                <a:cubicBezTo>
                  <a:pt x="5969128" y="998465"/>
                  <a:pt x="5880801" y="1013593"/>
                  <a:pt x="5859922" y="1004321"/>
                </a:cubicBezTo>
                <a:cubicBezTo>
                  <a:pt x="5765762" y="991088"/>
                  <a:pt x="5703766" y="1009352"/>
                  <a:pt x="5623801" y="983916"/>
                </a:cubicBezTo>
                <a:cubicBezTo>
                  <a:pt x="5544186" y="983963"/>
                  <a:pt x="5522368" y="975664"/>
                  <a:pt x="5462286" y="972082"/>
                </a:cubicBezTo>
                <a:cubicBezTo>
                  <a:pt x="5381152" y="966377"/>
                  <a:pt x="5295596" y="957595"/>
                  <a:pt x="5263300" y="962419"/>
                </a:cubicBezTo>
                <a:cubicBezTo>
                  <a:pt x="5223679" y="967819"/>
                  <a:pt x="5228790" y="951744"/>
                  <a:pt x="5146583" y="948153"/>
                </a:cubicBezTo>
                <a:cubicBezTo>
                  <a:pt x="5114696" y="951070"/>
                  <a:pt x="5103593" y="950913"/>
                  <a:pt x="5067376" y="951851"/>
                </a:cubicBezTo>
                <a:lnTo>
                  <a:pt x="4992329" y="947102"/>
                </a:lnTo>
                <a:cubicBezTo>
                  <a:pt x="4978545" y="948367"/>
                  <a:pt x="4970776" y="947303"/>
                  <a:pt x="4965683" y="945215"/>
                </a:cubicBezTo>
                <a:lnTo>
                  <a:pt x="4961310" y="941890"/>
                </a:lnTo>
                <a:lnTo>
                  <a:pt x="4943488" y="939683"/>
                </a:lnTo>
                <a:lnTo>
                  <a:pt x="4849224" y="927230"/>
                </a:lnTo>
                <a:lnTo>
                  <a:pt x="4847947" y="928231"/>
                </a:lnTo>
                <a:cubicBezTo>
                  <a:pt x="4826178" y="932813"/>
                  <a:pt x="4785045" y="935332"/>
                  <a:pt x="4754288" y="938607"/>
                </a:cubicBezTo>
                <a:cubicBezTo>
                  <a:pt x="4736761" y="935966"/>
                  <a:pt x="4682562" y="949752"/>
                  <a:pt x="4663397" y="947888"/>
                </a:cubicBezTo>
                <a:lnTo>
                  <a:pt x="4651959" y="947106"/>
                </a:lnTo>
                <a:lnTo>
                  <a:pt x="4651598" y="947335"/>
                </a:lnTo>
                <a:cubicBezTo>
                  <a:pt x="4648828" y="947687"/>
                  <a:pt x="4644956" y="947627"/>
                  <a:pt x="4639268" y="946997"/>
                </a:cubicBezTo>
                <a:lnTo>
                  <a:pt x="4631109" y="945679"/>
                </a:lnTo>
                <a:lnTo>
                  <a:pt x="4543237" y="945685"/>
                </a:lnTo>
                <a:lnTo>
                  <a:pt x="4438018" y="952550"/>
                </a:lnTo>
                <a:cubicBezTo>
                  <a:pt x="4374838" y="949681"/>
                  <a:pt x="4320080" y="950605"/>
                  <a:pt x="4248478" y="943944"/>
                </a:cubicBezTo>
                <a:cubicBezTo>
                  <a:pt x="4186345" y="948231"/>
                  <a:pt x="4126469" y="936911"/>
                  <a:pt x="4060040" y="924627"/>
                </a:cubicBezTo>
                <a:cubicBezTo>
                  <a:pt x="4001992" y="917353"/>
                  <a:pt x="3965469" y="896563"/>
                  <a:pt x="3900993" y="901281"/>
                </a:cubicBezTo>
                <a:cubicBezTo>
                  <a:pt x="3899958" y="898137"/>
                  <a:pt x="3897537" y="895435"/>
                  <a:pt x="3894163" y="893057"/>
                </a:cubicBezTo>
                <a:lnTo>
                  <a:pt x="3882282" y="887118"/>
                </a:lnTo>
                <a:lnTo>
                  <a:pt x="3879568" y="887386"/>
                </a:lnTo>
                <a:cubicBezTo>
                  <a:pt x="3869341" y="886992"/>
                  <a:pt x="3864486" y="885466"/>
                  <a:pt x="3862018" y="883446"/>
                </a:cubicBezTo>
                <a:lnTo>
                  <a:pt x="3860685" y="880589"/>
                </a:lnTo>
                <a:lnTo>
                  <a:pt x="3849430" y="877261"/>
                </a:lnTo>
                <a:lnTo>
                  <a:pt x="3829379" y="869021"/>
                </a:lnTo>
                <a:lnTo>
                  <a:pt x="3823641" y="869057"/>
                </a:lnTo>
                <a:lnTo>
                  <a:pt x="3790304" y="859084"/>
                </a:lnTo>
                <a:lnTo>
                  <a:pt x="3788900" y="859697"/>
                </a:lnTo>
                <a:cubicBezTo>
                  <a:pt x="3784995" y="860839"/>
                  <a:pt x="3780679" y="861255"/>
                  <a:pt x="3775383" y="860158"/>
                </a:cubicBezTo>
                <a:lnTo>
                  <a:pt x="3650549" y="856389"/>
                </a:lnTo>
                <a:lnTo>
                  <a:pt x="3643002" y="854718"/>
                </a:lnTo>
                <a:lnTo>
                  <a:pt x="3642633" y="854851"/>
                </a:lnTo>
                <a:cubicBezTo>
                  <a:pt x="3640525" y="854845"/>
                  <a:pt x="3637865" y="854429"/>
                  <a:pt x="3634236" y="853421"/>
                </a:cubicBezTo>
                <a:lnTo>
                  <a:pt x="3629243" y="851670"/>
                </a:lnTo>
                <a:lnTo>
                  <a:pt x="3614602" y="848429"/>
                </a:lnTo>
                <a:lnTo>
                  <a:pt x="3543752" y="861253"/>
                </a:lnTo>
                <a:cubicBezTo>
                  <a:pt x="3500035" y="859566"/>
                  <a:pt x="3467992" y="871747"/>
                  <a:pt x="3430556" y="860564"/>
                </a:cubicBezTo>
                <a:cubicBezTo>
                  <a:pt x="3389606" y="859043"/>
                  <a:pt x="3418847" y="866729"/>
                  <a:pt x="3385450" y="861153"/>
                </a:cubicBezTo>
                <a:cubicBezTo>
                  <a:pt x="3348090" y="860448"/>
                  <a:pt x="3237697" y="855648"/>
                  <a:pt x="3206411" y="856342"/>
                </a:cubicBezTo>
                <a:cubicBezTo>
                  <a:pt x="3180515" y="870648"/>
                  <a:pt x="3180956" y="864759"/>
                  <a:pt x="3172172" y="859926"/>
                </a:cubicBezTo>
                <a:lnTo>
                  <a:pt x="3167260" y="861600"/>
                </a:lnTo>
                <a:lnTo>
                  <a:pt x="3160907" y="862337"/>
                </a:lnTo>
                <a:lnTo>
                  <a:pt x="3144557" y="860933"/>
                </a:lnTo>
                <a:lnTo>
                  <a:pt x="3138575" y="859842"/>
                </a:lnTo>
                <a:cubicBezTo>
                  <a:pt x="3134393" y="859301"/>
                  <a:pt x="3131532" y="859210"/>
                  <a:pt x="3129468" y="859445"/>
                </a:cubicBezTo>
                <a:lnTo>
                  <a:pt x="3129191" y="859614"/>
                </a:lnTo>
                <a:lnTo>
                  <a:pt x="3080632" y="859576"/>
                </a:lnTo>
                <a:cubicBezTo>
                  <a:pt x="3066428" y="869092"/>
                  <a:pt x="3020225" y="848520"/>
                  <a:pt x="3020075" y="867669"/>
                </a:cubicBezTo>
                <a:cubicBezTo>
                  <a:pt x="3002560" y="865266"/>
                  <a:pt x="2993991" y="856922"/>
                  <a:pt x="2996410" y="869598"/>
                </a:cubicBezTo>
                <a:cubicBezTo>
                  <a:pt x="2990543" y="869161"/>
                  <a:pt x="2986591" y="870051"/>
                  <a:pt x="2983493" y="871583"/>
                </a:cubicBezTo>
                <a:lnTo>
                  <a:pt x="2982508" y="872324"/>
                </a:lnTo>
                <a:lnTo>
                  <a:pt x="2943646" y="866671"/>
                </a:lnTo>
                <a:lnTo>
                  <a:pt x="2937624" y="860873"/>
                </a:lnTo>
                <a:lnTo>
                  <a:pt x="2900278" y="855890"/>
                </a:lnTo>
                <a:lnTo>
                  <a:pt x="2877094" y="850038"/>
                </a:lnTo>
                <a:lnTo>
                  <a:pt x="2876089" y="849428"/>
                </a:lnTo>
                <a:lnTo>
                  <a:pt x="2858491" y="836891"/>
                </a:lnTo>
                <a:lnTo>
                  <a:pt x="2853221" y="836141"/>
                </a:lnTo>
                <a:cubicBezTo>
                  <a:pt x="2845104" y="833148"/>
                  <a:pt x="2820643" y="822508"/>
                  <a:pt x="2809798" y="818931"/>
                </a:cubicBezTo>
                <a:cubicBezTo>
                  <a:pt x="2803336" y="833150"/>
                  <a:pt x="2801586" y="821927"/>
                  <a:pt x="2788143" y="814680"/>
                </a:cubicBezTo>
                <a:cubicBezTo>
                  <a:pt x="2775104" y="835149"/>
                  <a:pt x="2745218" y="807855"/>
                  <a:pt x="2726584" y="814258"/>
                </a:cubicBezTo>
                <a:cubicBezTo>
                  <a:pt x="2717002" y="808472"/>
                  <a:pt x="2706629" y="802727"/>
                  <a:pt x="2695593" y="797218"/>
                </a:cubicBezTo>
                <a:lnTo>
                  <a:pt x="2688833" y="794195"/>
                </a:lnTo>
                <a:lnTo>
                  <a:pt x="2688479" y="794303"/>
                </a:lnTo>
                <a:cubicBezTo>
                  <a:pt x="2686546" y="794003"/>
                  <a:pt x="2684146" y="793143"/>
                  <a:pt x="2680911" y="791446"/>
                </a:cubicBezTo>
                <a:lnTo>
                  <a:pt x="2676500" y="788684"/>
                </a:lnTo>
                <a:lnTo>
                  <a:pt x="2597106" y="788233"/>
                </a:lnTo>
                <a:cubicBezTo>
                  <a:pt x="2557147" y="780192"/>
                  <a:pt x="2526549" y="790205"/>
                  <a:pt x="2493284" y="771780"/>
                </a:cubicBezTo>
                <a:cubicBezTo>
                  <a:pt x="2455850" y="764319"/>
                  <a:pt x="2421460" y="764032"/>
                  <a:pt x="2391347" y="752808"/>
                </a:cubicBezTo>
                <a:cubicBezTo>
                  <a:pt x="2376903" y="755171"/>
                  <a:pt x="2364156" y="754671"/>
                  <a:pt x="2354862" y="744636"/>
                </a:cubicBezTo>
                <a:cubicBezTo>
                  <a:pt x="2319232" y="739843"/>
                  <a:pt x="2307341" y="748884"/>
                  <a:pt x="2287979" y="735811"/>
                </a:cubicBezTo>
                <a:lnTo>
                  <a:pt x="2255010" y="734698"/>
                </a:lnTo>
                <a:lnTo>
                  <a:pt x="2251535" y="736637"/>
                </a:lnTo>
                <a:lnTo>
                  <a:pt x="2245631" y="736631"/>
                </a:lnTo>
                <a:lnTo>
                  <a:pt x="2230763" y="732710"/>
                </a:lnTo>
                <a:lnTo>
                  <a:pt x="2225379" y="730591"/>
                </a:lnTo>
                <a:cubicBezTo>
                  <a:pt x="2221589" y="729370"/>
                  <a:pt x="2218976" y="728867"/>
                  <a:pt x="2217057" y="728862"/>
                </a:cubicBezTo>
                <a:lnTo>
                  <a:pt x="2216788" y="729024"/>
                </a:lnTo>
                <a:lnTo>
                  <a:pt x="2209124" y="727003"/>
                </a:lnTo>
                <a:cubicBezTo>
                  <a:pt x="2196342" y="723123"/>
                  <a:pt x="2184048" y="718901"/>
                  <a:pt x="2172459" y="714519"/>
                </a:cubicBezTo>
                <a:cubicBezTo>
                  <a:pt x="2158494" y="723838"/>
                  <a:pt x="2117863" y="700822"/>
                  <a:pt x="2115857" y="723498"/>
                </a:cubicBezTo>
                <a:cubicBezTo>
                  <a:pt x="2100018" y="718231"/>
                  <a:pt x="2092968" y="707158"/>
                  <a:pt x="2093949" y="722515"/>
                </a:cubicBezTo>
                <a:lnTo>
                  <a:pt x="2080925" y="723827"/>
                </a:lnTo>
                <a:lnTo>
                  <a:pt x="1983785" y="689896"/>
                </a:lnTo>
                <a:cubicBezTo>
                  <a:pt x="1963617" y="681381"/>
                  <a:pt x="1989851" y="680295"/>
                  <a:pt x="1959913" y="672734"/>
                </a:cubicBezTo>
                <a:cubicBezTo>
                  <a:pt x="1903668" y="678499"/>
                  <a:pt x="1860398" y="653313"/>
                  <a:pt x="1804159" y="644533"/>
                </a:cubicBezTo>
                <a:cubicBezTo>
                  <a:pt x="1743487" y="627658"/>
                  <a:pt x="1612652" y="582310"/>
                  <a:pt x="1591576" y="571258"/>
                </a:cubicBezTo>
                <a:cubicBezTo>
                  <a:pt x="1573388" y="564719"/>
                  <a:pt x="1489080" y="557055"/>
                  <a:pt x="1496826" y="568535"/>
                </a:cubicBezTo>
                <a:cubicBezTo>
                  <a:pt x="1445419" y="536648"/>
                  <a:pt x="1419299" y="553467"/>
                  <a:pt x="1356936" y="530781"/>
                </a:cubicBezTo>
                <a:lnTo>
                  <a:pt x="1269628" y="539232"/>
                </a:lnTo>
                <a:lnTo>
                  <a:pt x="1194874" y="523525"/>
                </a:lnTo>
                <a:lnTo>
                  <a:pt x="1138189" y="509746"/>
                </a:lnTo>
                <a:lnTo>
                  <a:pt x="976781" y="468644"/>
                </a:lnTo>
                <a:cubicBezTo>
                  <a:pt x="929088" y="460952"/>
                  <a:pt x="905972" y="461750"/>
                  <a:pt x="882061" y="458215"/>
                </a:cubicBezTo>
                <a:lnTo>
                  <a:pt x="833317" y="447431"/>
                </a:lnTo>
                <a:lnTo>
                  <a:pt x="827386" y="446883"/>
                </a:lnTo>
                <a:lnTo>
                  <a:pt x="786341" y="445842"/>
                </a:lnTo>
                <a:lnTo>
                  <a:pt x="725073" y="448531"/>
                </a:lnTo>
                <a:cubicBezTo>
                  <a:pt x="698064" y="451325"/>
                  <a:pt x="645372" y="459412"/>
                  <a:pt x="624284" y="462606"/>
                </a:cubicBezTo>
                <a:cubicBezTo>
                  <a:pt x="591338" y="465778"/>
                  <a:pt x="563594" y="467685"/>
                  <a:pt x="527403" y="467566"/>
                </a:cubicBezTo>
                <a:cubicBezTo>
                  <a:pt x="485975" y="450521"/>
                  <a:pt x="440521" y="474706"/>
                  <a:pt x="407139" y="461890"/>
                </a:cubicBezTo>
                <a:cubicBezTo>
                  <a:pt x="379741" y="461756"/>
                  <a:pt x="370760" y="465054"/>
                  <a:pt x="363011" y="466758"/>
                </a:cubicBezTo>
                <a:lnTo>
                  <a:pt x="360644" y="472114"/>
                </a:lnTo>
                <a:lnTo>
                  <a:pt x="347271" y="472897"/>
                </a:lnTo>
                <a:lnTo>
                  <a:pt x="344210" y="474119"/>
                </a:lnTo>
                <a:cubicBezTo>
                  <a:pt x="338378" y="476473"/>
                  <a:pt x="332503" y="478642"/>
                  <a:pt x="326160" y="480110"/>
                </a:cubicBezTo>
                <a:cubicBezTo>
                  <a:pt x="317620" y="456362"/>
                  <a:pt x="270799" y="488667"/>
                  <a:pt x="275309" y="467738"/>
                </a:cubicBezTo>
                <a:lnTo>
                  <a:pt x="251787" y="466296"/>
                </a:lnTo>
                <a:lnTo>
                  <a:pt x="229585" y="458043"/>
                </a:lnTo>
                <a:lnTo>
                  <a:pt x="218012" y="449412"/>
                </a:lnTo>
                <a:lnTo>
                  <a:pt x="133735" y="416518"/>
                </a:lnTo>
                <a:lnTo>
                  <a:pt x="77108" y="390937"/>
                </a:lnTo>
                <a:lnTo>
                  <a:pt x="65936" y="382568"/>
                </a:lnTo>
                <a:lnTo>
                  <a:pt x="49890" y="382282"/>
                </a:lnTo>
                <a:cubicBezTo>
                  <a:pt x="47699" y="382935"/>
                  <a:pt x="45800" y="383830"/>
                  <a:pt x="44249" y="384936"/>
                </a:cubicBezTo>
                <a:lnTo>
                  <a:pt x="0" y="363641"/>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32">
            <a:extLst>
              <a:ext uri="{FF2B5EF4-FFF2-40B4-BE49-F238E27FC236}">
                <a16:creationId xmlns:a16="http://schemas.microsoft.com/office/drawing/2014/main" id="{C0A61ECB-521C-4BFC-9F12-1BA566BC2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94068"/>
            <a:ext cx="12192000" cy="1163932"/>
          </a:xfrm>
          <a:custGeom>
            <a:avLst/>
            <a:gdLst>
              <a:gd name="connsiteX0" fmla="*/ 2955508 w 12192000"/>
              <a:gd name="connsiteY0" fmla="*/ 929 h 1163932"/>
              <a:gd name="connsiteX1" fmla="*/ 2973472 w 12192000"/>
              <a:gd name="connsiteY1" fmla="*/ 2369 h 1163932"/>
              <a:gd name="connsiteX2" fmla="*/ 3052621 w 12192000"/>
              <a:gd name="connsiteY2" fmla="*/ 14030 h 1163932"/>
              <a:gd name="connsiteX3" fmla="*/ 3145220 w 12192000"/>
              <a:gd name="connsiteY3" fmla="*/ 16277 h 1163932"/>
              <a:gd name="connsiteX4" fmla="*/ 3233309 w 12192000"/>
              <a:gd name="connsiteY4" fmla="*/ 8968 h 1163932"/>
              <a:gd name="connsiteX5" fmla="*/ 3320851 w 12192000"/>
              <a:gd name="connsiteY5" fmla="*/ 18902 h 1163932"/>
              <a:gd name="connsiteX6" fmla="*/ 3394552 w 12192000"/>
              <a:gd name="connsiteY6" fmla="*/ 38279 h 1163932"/>
              <a:gd name="connsiteX7" fmla="*/ 3462252 w 12192000"/>
              <a:gd name="connsiteY7" fmla="*/ 68646 h 1163932"/>
              <a:gd name="connsiteX8" fmla="*/ 3504799 w 12192000"/>
              <a:gd name="connsiteY8" fmla="*/ 93363 h 1163932"/>
              <a:gd name="connsiteX9" fmla="*/ 3568807 w 12192000"/>
              <a:gd name="connsiteY9" fmla="*/ 84557 h 1163932"/>
              <a:gd name="connsiteX10" fmla="*/ 3571993 w 12192000"/>
              <a:gd name="connsiteY10" fmla="*/ 87105 h 1163932"/>
              <a:gd name="connsiteX11" fmla="*/ 3590879 w 12192000"/>
              <a:gd name="connsiteY11" fmla="*/ 100115 h 1163932"/>
              <a:gd name="connsiteX12" fmla="*/ 3623973 w 12192000"/>
              <a:gd name="connsiteY12" fmla="*/ 93084 h 1163932"/>
              <a:gd name="connsiteX13" fmla="*/ 3636728 w 12192000"/>
              <a:gd name="connsiteY13" fmla="*/ 98019 h 1163932"/>
              <a:gd name="connsiteX14" fmla="*/ 3676976 w 12192000"/>
              <a:gd name="connsiteY14" fmla="*/ 96600 h 1163932"/>
              <a:gd name="connsiteX15" fmla="*/ 3722653 w 12192000"/>
              <a:gd name="connsiteY15" fmla="*/ 115363 h 1163932"/>
              <a:gd name="connsiteX16" fmla="*/ 3775112 w 12192000"/>
              <a:gd name="connsiteY16" fmla="*/ 98970 h 1163932"/>
              <a:gd name="connsiteX17" fmla="*/ 3932956 w 12192000"/>
              <a:gd name="connsiteY17" fmla="*/ 122337 h 1163932"/>
              <a:gd name="connsiteX18" fmla="*/ 4100593 w 12192000"/>
              <a:gd name="connsiteY18" fmla="*/ 163834 h 1163932"/>
              <a:gd name="connsiteX19" fmla="*/ 4316364 w 12192000"/>
              <a:gd name="connsiteY19" fmla="*/ 177453 h 1163932"/>
              <a:gd name="connsiteX20" fmla="*/ 4387387 w 12192000"/>
              <a:gd name="connsiteY20" fmla="*/ 164360 h 1163932"/>
              <a:gd name="connsiteX21" fmla="*/ 4427957 w 12192000"/>
              <a:gd name="connsiteY21" fmla="*/ 177526 h 1163932"/>
              <a:gd name="connsiteX22" fmla="*/ 4502291 w 12192000"/>
              <a:gd name="connsiteY22" fmla="*/ 188197 h 1163932"/>
              <a:gd name="connsiteX23" fmla="*/ 4600771 w 12192000"/>
              <a:gd name="connsiteY23" fmla="*/ 212143 h 1163932"/>
              <a:gd name="connsiteX24" fmla="*/ 4644102 w 12192000"/>
              <a:gd name="connsiteY24" fmla="*/ 210363 h 1163932"/>
              <a:gd name="connsiteX25" fmla="*/ 4652752 w 12192000"/>
              <a:gd name="connsiteY25" fmla="*/ 210902 h 1163932"/>
              <a:gd name="connsiteX26" fmla="*/ 4652896 w 12192000"/>
              <a:gd name="connsiteY26" fmla="*/ 211286 h 1163932"/>
              <a:gd name="connsiteX27" fmla="*/ 4685303 w 12192000"/>
              <a:gd name="connsiteY27" fmla="*/ 212939 h 1163932"/>
              <a:gd name="connsiteX28" fmla="*/ 4690886 w 12192000"/>
              <a:gd name="connsiteY28" fmla="*/ 215767 h 1163932"/>
              <a:gd name="connsiteX29" fmla="*/ 4725430 w 12192000"/>
              <a:gd name="connsiteY29" fmla="*/ 238732 h 1163932"/>
              <a:gd name="connsiteX30" fmla="*/ 4800051 w 12192000"/>
              <a:gd name="connsiteY30" fmla="*/ 231099 h 1163932"/>
              <a:gd name="connsiteX31" fmla="*/ 4875115 w 12192000"/>
              <a:gd name="connsiteY31" fmla="*/ 264350 h 1163932"/>
              <a:gd name="connsiteX32" fmla="*/ 4936450 w 12192000"/>
              <a:gd name="connsiteY32" fmla="*/ 280902 h 1163932"/>
              <a:gd name="connsiteX33" fmla="*/ 5030961 w 12192000"/>
              <a:gd name="connsiteY33" fmla="*/ 305912 h 1163932"/>
              <a:gd name="connsiteX34" fmla="*/ 5082734 w 12192000"/>
              <a:gd name="connsiteY34" fmla="*/ 308581 h 1163932"/>
              <a:gd name="connsiteX35" fmla="*/ 5138799 w 12192000"/>
              <a:gd name="connsiteY35" fmla="*/ 303800 h 1163932"/>
              <a:gd name="connsiteX36" fmla="*/ 5259695 w 12192000"/>
              <a:gd name="connsiteY36" fmla="*/ 330476 h 1163932"/>
              <a:gd name="connsiteX37" fmla="*/ 5359642 w 12192000"/>
              <a:gd name="connsiteY37" fmla="*/ 340575 h 1163932"/>
              <a:gd name="connsiteX38" fmla="*/ 5372918 w 12192000"/>
              <a:gd name="connsiteY38" fmla="*/ 336834 h 1163932"/>
              <a:gd name="connsiteX39" fmla="*/ 5396084 w 12192000"/>
              <a:gd name="connsiteY39" fmla="*/ 328268 h 1163932"/>
              <a:gd name="connsiteX40" fmla="*/ 5414292 w 12192000"/>
              <a:gd name="connsiteY40" fmla="*/ 320863 h 1163932"/>
              <a:gd name="connsiteX41" fmla="*/ 5487276 w 12192000"/>
              <a:gd name="connsiteY41" fmla="*/ 307350 h 1163932"/>
              <a:gd name="connsiteX42" fmla="*/ 5612716 w 12192000"/>
              <a:gd name="connsiteY42" fmla="*/ 308118 h 1163932"/>
              <a:gd name="connsiteX43" fmla="*/ 5864813 w 12192000"/>
              <a:gd name="connsiteY43" fmla="*/ 257852 h 1163932"/>
              <a:gd name="connsiteX44" fmla="*/ 6151392 w 12192000"/>
              <a:gd name="connsiteY44" fmla="*/ 225732 h 1163932"/>
              <a:gd name="connsiteX45" fmla="*/ 6209396 w 12192000"/>
              <a:gd name="connsiteY45" fmla="*/ 220469 h 1163932"/>
              <a:gd name="connsiteX46" fmla="*/ 6269898 w 12192000"/>
              <a:gd name="connsiteY46" fmla="*/ 226300 h 1163932"/>
              <a:gd name="connsiteX47" fmla="*/ 6297029 w 12192000"/>
              <a:gd name="connsiteY47" fmla="*/ 224230 h 1163932"/>
              <a:gd name="connsiteX48" fmla="*/ 6352373 w 12192000"/>
              <a:gd name="connsiteY48" fmla="*/ 209161 h 1163932"/>
              <a:gd name="connsiteX49" fmla="*/ 6353759 w 12192000"/>
              <a:gd name="connsiteY49" fmla="*/ 209135 h 1163932"/>
              <a:gd name="connsiteX50" fmla="*/ 6363346 w 12192000"/>
              <a:gd name="connsiteY50" fmla="*/ 196700 h 1163932"/>
              <a:gd name="connsiteX51" fmla="*/ 6400681 w 12192000"/>
              <a:gd name="connsiteY51" fmla="*/ 204402 h 1163932"/>
              <a:gd name="connsiteX52" fmla="*/ 6402041 w 12192000"/>
              <a:gd name="connsiteY52" fmla="*/ 207073 h 1163932"/>
              <a:gd name="connsiteX53" fmla="*/ 6424912 w 12192000"/>
              <a:gd name="connsiteY53" fmla="*/ 204940 h 1163932"/>
              <a:gd name="connsiteX54" fmla="*/ 6502019 w 12192000"/>
              <a:gd name="connsiteY54" fmla="*/ 198788 h 1163932"/>
              <a:gd name="connsiteX55" fmla="*/ 6518229 w 12192000"/>
              <a:gd name="connsiteY55" fmla="*/ 197839 h 1163932"/>
              <a:gd name="connsiteX56" fmla="*/ 6519089 w 12192000"/>
              <a:gd name="connsiteY56" fmla="*/ 198274 h 1163932"/>
              <a:gd name="connsiteX57" fmla="*/ 6561047 w 12192000"/>
              <a:gd name="connsiteY57" fmla="*/ 182276 h 1163932"/>
              <a:gd name="connsiteX58" fmla="*/ 6595639 w 12192000"/>
              <a:gd name="connsiteY58" fmla="*/ 174596 h 1163932"/>
              <a:gd name="connsiteX59" fmla="*/ 6692265 w 12192000"/>
              <a:gd name="connsiteY59" fmla="*/ 171261 h 1163932"/>
              <a:gd name="connsiteX60" fmla="*/ 6697219 w 12192000"/>
              <a:gd name="connsiteY60" fmla="*/ 171733 h 1163932"/>
              <a:gd name="connsiteX61" fmla="*/ 6713656 w 12192000"/>
              <a:gd name="connsiteY61" fmla="*/ 160032 h 1163932"/>
              <a:gd name="connsiteX62" fmla="*/ 6714383 w 12192000"/>
              <a:gd name="connsiteY62" fmla="*/ 156857 h 1163932"/>
              <a:gd name="connsiteX63" fmla="*/ 6774793 w 12192000"/>
              <a:gd name="connsiteY63" fmla="*/ 166145 h 1163932"/>
              <a:gd name="connsiteX64" fmla="*/ 6782112 w 12192000"/>
              <a:gd name="connsiteY64" fmla="*/ 161687 h 1163932"/>
              <a:gd name="connsiteX65" fmla="*/ 6822392 w 12192000"/>
              <a:gd name="connsiteY65" fmla="*/ 175020 h 1163932"/>
              <a:gd name="connsiteX66" fmla="*/ 6842719 w 12192000"/>
              <a:gd name="connsiteY66" fmla="*/ 178025 h 1163932"/>
              <a:gd name="connsiteX67" fmla="*/ 6878958 w 12192000"/>
              <a:gd name="connsiteY67" fmla="*/ 187256 h 1163932"/>
              <a:gd name="connsiteX68" fmla="*/ 6881972 w 12192000"/>
              <a:gd name="connsiteY68" fmla="*/ 184277 h 1163932"/>
              <a:gd name="connsiteX69" fmla="*/ 6889133 w 12192000"/>
              <a:gd name="connsiteY69" fmla="*/ 187492 h 1163932"/>
              <a:gd name="connsiteX70" fmla="*/ 6894439 w 12192000"/>
              <a:gd name="connsiteY70" fmla="*/ 184074 h 1163932"/>
              <a:gd name="connsiteX71" fmla="*/ 6900419 w 12192000"/>
              <a:gd name="connsiteY71" fmla="*/ 185342 h 1163932"/>
              <a:gd name="connsiteX72" fmla="*/ 6963220 w 12192000"/>
              <a:gd name="connsiteY72" fmla="*/ 173736 h 1163932"/>
              <a:gd name="connsiteX73" fmla="*/ 6976706 w 12192000"/>
              <a:gd name="connsiteY73" fmla="*/ 177326 h 1163932"/>
              <a:gd name="connsiteX74" fmla="*/ 6987064 w 12192000"/>
              <a:gd name="connsiteY74" fmla="*/ 166834 h 1163932"/>
              <a:gd name="connsiteX75" fmla="*/ 7030230 w 12192000"/>
              <a:gd name="connsiteY75" fmla="*/ 166147 h 1163932"/>
              <a:gd name="connsiteX76" fmla="*/ 7045014 w 12192000"/>
              <a:gd name="connsiteY76" fmla="*/ 175533 h 1163932"/>
              <a:gd name="connsiteX77" fmla="*/ 7058714 w 12192000"/>
              <a:gd name="connsiteY77" fmla="*/ 182424 h 1163932"/>
              <a:gd name="connsiteX78" fmla="*/ 7060499 w 12192000"/>
              <a:gd name="connsiteY78" fmla="*/ 182495 h 1163932"/>
              <a:gd name="connsiteX79" fmla="*/ 7078430 w 12192000"/>
              <a:gd name="connsiteY79" fmla="*/ 183225 h 1163932"/>
              <a:gd name="connsiteX80" fmla="*/ 7176563 w 12192000"/>
              <a:gd name="connsiteY80" fmla="*/ 179676 h 1163932"/>
              <a:gd name="connsiteX81" fmla="*/ 7205529 w 12192000"/>
              <a:gd name="connsiteY81" fmla="*/ 187443 h 1163932"/>
              <a:gd name="connsiteX82" fmla="*/ 7310118 w 12192000"/>
              <a:gd name="connsiteY82" fmla="*/ 169037 h 1163932"/>
              <a:gd name="connsiteX83" fmla="*/ 7673859 w 12192000"/>
              <a:gd name="connsiteY83" fmla="*/ 156768 h 1163932"/>
              <a:gd name="connsiteX84" fmla="*/ 7692748 w 12192000"/>
              <a:gd name="connsiteY84" fmla="*/ 167969 h 1163932"/>
              <a:gd name="connsiteX85" fmla="*/ 7715729 w 12192000"/>
              <a:gd name="connsiteY85" fmla="*/ 163804 h 1163932"/>
              <a:gd name="connsiteX86" fmla="*/ 7974189 w 12192000"/>
              <a:gd name="connsiteY86" fmla="*/ 161251 h 1163932"/>
              <a:gd name="connsiteX87" fmla="*/ 8101969 w 12192000"/>
              <a:gd name="connsiteY87" fmla="*/ 150927 h 1163932"/>
              <a:gd name="connsiteX88" fmla="*/ 8106826 w 12192000"/>
              <a:gd name="connsiteY88" fmla="*/ 146285 h 1163932"/>
              <a:gd name="connsiteX89" fmla="*/ 8162058 w 12192000"/>
              <a:gd name="connsiteY89" fmla="*/ 103136 h 1163932"/>
              <a:gd name="connsiteX90" fmla="*/ 8184568 w 12192000"/>
              <a:gd name="connsiteY90" fmla="*/ 100422 h 1163932"/>
              <a:gd name="connsiteX91" fmla="*/ 8205350 w 12192000"/>
              <a:gd name="connsiteY91" fmla="*/ 106344 h 1163932"/>
              <a:gd name="connsiteX92" fmla="*/ 8228227 w 12192000"/>
              <a:gd name="connsiteY92" fmla="*/ 112404 h 1163932"/>
              <a:gd name="connsiteX93" fmla="*/ 8229109 w 12192000"/>
              <a:gd name="connsiteY93" fmla="*/ 109777 h 1163932"/>
              <a:gd name="connsiteX94" fmla="*/ 8237963 w 12192000"/>
              <a:gd name="connsiteY94" fmla="*/ 113428 h 1163932"/>
              <a:gd name="connsiteX95" fmla="*/ 8248358 w 12192000"/>
              <a:gd name="connsiteY95" fmla="*/ 112494 h 1163932"/>
              <a:gd name="connsiteX96" fmla="*/ 8249309 w 12192000"/>
              <a:gd name="connsiteY96" fmla="*/ 113130 h 1163932"/>
              <a:gd name="connsiteX97" fmla="*/ 8249997 w 12192000"/>
              <a:gd name="connsiteY97" fmla="*/ 112347 h 1163932"/>
              <a:gd name="connsiteX98" fmla="*/ 8272162 w 12192000"/>
              <a:gd name="connsiteY98" fmla="*/ 110356 h 1163932"/>
              <a:gd name="connsiteX99" fmla="*/ 8292349 w 12192000"/>
              <a:gd name="connsiteY99" fmla="*/ 103912 h 1163932"/>
              <a:gd name="connsiteX100" fmla="*/ 8292491 w 12192000"/>
              <a:gd name="connsiteY100" fmla="*/ 103935 h 1163932"/>
              <a:gd name="connsiteX101" fmla="*/ 8307239 w 12192000"/>
              <a:gd name="connsiteY101" fmla="*/ 101023 h 1163932"/>
              <a:gd name="connsiteX102" fmla="*/ 8339282 w 12192000"/>
              <a:gd name="connsiteY102" fmla="*/ 115374 h 1163932"/>
              <a:gd name="connsiteX103" fmla="*/ 8346156 w 12192000"/>
              <a:gd name="connsiteY103" fmla="*/ 117659 h 1163932"/>
              <a:gd name="connsiteX104" fmla="*/ 8346467 w 12192000"/>
              <a:gd name="connsiteY104" fmla="*/ 117456 h 1163932"/>
              <a:gd name="connsiteX105" fmla="*/ 8354069 w 12192000"/>
              <a:gd name="connsiteY105" fmla="*/ 119374 h 1163932"/>
              <a:gd name="connsiteX106" fmla="*/ 8358687 w 12192000"/>
              <a:gd name="connsiteY106" fmla="*/ 121825 h 1163932"/>
              <a:gd name="connsiteX107" fmla="*/ 8433385 w 12192000"/>
              <a:gd name="connsiteY107" fmla="*/ 106101 h 1163932"/>
              <a:gd name="connsiteX108" fmla="*/ 8533779 w 12192000"/>
              <a:gd name="connsiteY108" fmla="*/ 104806 h 1163932"/>
              <a:gd name="connsiteX109" fmla="*/ 8632833 w 12192000"/>
              <a:gd name="connsiteY109" fmla="*/ 106964 h 1163932"/>
              <a:gd name="connsiteX110" fmla="*/ 8668523 w 12192000"/>
              <a:gd name="connsiteY110" fmla="*/ 109411 h 1163932"/>
              <a:gd name="connsiteX111" fmla="*/ 8732893 w 12192000"/>
              <a:gd name="connsiteY111" fmla="*/ 106423 h 1163932"/>
              <a:gd name="connsiteX112" fmla="*/ 8764071 w 12192000"/>
              <a:gd name="connsiteY112" fmla="*/ 101019 h 1163932"/>
              <a:gd name="connsiteX113" fmla="*/ 8767004 w 12192000"/>
              <a:gd name="connsiteY113" fmla="*/ 97951 h 1163932"/>
              <a:gd name="connsiteX114" fmla="*/ 8772553 w 12192000"/>
              <a:gd name="connsiteY114" fmla="*/ 96746 h 1163932"/>
              <a:gd name="connsiteX115" fmla="*/ 8787201 w 12192000"/>
              <a:gd name="connsiteY115" fmla="*/ 98465 h 1163932"/>
              <a:gd name="connsiteX116" fmla="*/ 8792624 w 12192000"/>
              <a:gd name="connsiteY116" fmla="*/ 99935 h 1163932"/>
              <a:gd name="connsiteX117" fmla="*/ 8800741 w 12192000"/>
              <a:gd name="connsiteY117" fmla="*/ 100329 h 1163932"/>
              <a:gd name="connsiteX118" fmla="*/ 8800966 w 12192000"/>
              <a:gd name="connsiteY118" fmla="*/ 100077 h 1163932"/>
              <a:gd name="connsiteX119" fmla="*/ 8808513 w 12192000"/>
              <a:gd name="connsiteY119" fmla="*/ 100962 h 1163932"/>
              <a:gd name="connsiteX120" fmla="*/ 8845110 w 12192000"/>
              <a:gd name="connsiteY120" fmla="*/ 108611 h 1163932"/>
              <a:gd name="connsiteX121" fmla="*/ 8896773 w 12192000"/>
              <a:gd name="connsiteY121" fmla="*/ 86101 h 1163932"/>
              <a:gd name="connsiteX122" fmla="*/ 8917529 w 12192000"/>
              <a:gd name="connsiteY122" fmla="*/ 82805 h 1163932"/>
              <a:gd name="connsiteX123" fmla="*/ 8929546 w 12192000"/>
              <a:gd name="connsiteY123" fmla="*/ 78543 h 1163932"/>
              <a:gd name="connsiteX124" fmla="*/ 9026654 w 12192000"/>
              <a:gd name="connsiteY124" fmla="*/ 99852 h 1163932"/>
              <a:gd name="connsiteX125" fmla="*/ 9040737 w 12192000"/>
              <a:gd name="connsiteY125" fmla="*/ 105786 h 1163932"/>
              <a:gd name="connsiteX126" fmla="*/ 9052026 w 12192000"/>
              <a:gd name="connsiteY126" fmla="*/ 115808 h 1163932"/>
              <a:gd name="connsiteX127" fmla="*/ 9203241 w 12192000"/>
              <a:gd name="connsiteY127" fmla="*/ 118145 h 1163932"/>
              <a:gd name="connsiteX128" fmla="*/ 9415584 w 12192000"/>
              <a:gd name="connsiteY128" fmla="*/ 163588 h 1163932"/>
              <a:gd name="connsiteX129" fmla="*/ 9505102 w 12192000"/>
              <a:gd name="connsiteY129" fmla="*/ 147474 h 1163932"/>
              <a:gd name="connsiteX130" fmla="*/ 9643040 w 12192000"/>
              <a:gd name="connsiteY130" fmla="*/ 164665 h 1163932"/>
              <a:gd name="connsiteX131" fmla="*/ 9762999 w 12192000"/>
              <a:gd name="connsiteY131" fmla="*/ 169055 h 1163932"/>
              <a:gd name="connsiteX132" fmla="*/ 9776183 w 12192000"/>
              <a:gd name="connsiteY132" fmla="*/ 168623 h 1163932"/>
              <a:gd name="connsiteX133" fmla="*/ 9780532 w 12192000"/>
              <a:gd name="connsiteY133" fmla="*/ 162255 h 1163932"/>
              <a:gd name="connsiteX134" fmla="*/ 9824924 w 12192000"/>
              <a:gd name="connsiteY134" fmla="*/ 158079 h 1163932"/>
              <a:gd name="connsiteX135" fmla="*/ 9910588 w 12192000"/>
              <a:gd name="connsiteY135" fmla="*/ 160759 h 1163932"/>
              <a:gd name="connsiteX136" fmla="*/ 9924173 w 12192000"/>
              <a:gd name="connsiteY136" fmla="*/ 165023 h 1163932"/>
              <a:gd name="connsiteX137" fmla="*/ 10010969 w 12192000"/>
              <a:gd name="connsiteY137" fmla="*/ 162234 h 1163932"/>
              <a:gd name="connsiteX138" fmla="*/ 10070699 w 12192000"/>
              <a:gd name="connsiteY138" fmla="*/ 164286 h 1163932"/>
              <a:gd name="connsiteX139" fmla="*/ 10083825 w 12192000"/>
              <a:gd name="connsiteY139" fmla="*/ 168444 h 1163932"/>
              <a:gd name="connsiteX140" fmla="*/ 10097932 w 12192000"/>
              <a:gd name="connsiteY140" fmla="*/ 161160 h 1163932"/>
              <a:gd name="connsiteX141" fmla="*/ 10101779 w 12192000"/>
              <a:gd name="connsiteY141" fmla="*/ 155488 h 1163932"/>
              <a:gd name="connsiteX142" fmla="*/ 10149437 w 12192000"/>
              <a:gd name="connsiteY142" fmla="*/ 158598 h 1163932"/>
              <a:gd name="connsiteX143" fmla="*/ 10155104 w 12192000"/>
              <a:gd name="connsiteY143" fmla="*/ 158045 h 1163932"/>
              <a:gd name="connsiteX144" fmla="*/ 10250982 w 12192000"/>
              <a:gd name="connsiteY144" fmla="*/ 135074 h 1163932"/>
              <a:gd name="connsiteX145" fmla="*/ 10343301 w 12192000"/>
              <a:gd name="connsiteY145" fmla="*/ 97316 h 1163932"/>
              <a:gd name="connsiteX146" fmla="*/ 10366625 w 12192000"/>
              <a:gd name="connsiteY146" fmla="*/ 85860 h 1163932"/>
              <a:gd name="connsiteX147" fmla="*/ 10433505 w 12192000"/>
              <a:gd name="connsiteY147" fmla="*/ 71432 h 1163932"/>
              <a:gd name="connsiteX148" fmla="*/ 10547510 w 12192000"/>
              <a:gd name="connsiteY148" fmla="*/ 53678 h 1163932"/>
              <a:gd name="connsiteX149" fmla="*/ 10588150 w 12192000"/>
              <a:gd name="connsiteY149" fmla="*/ 38719 h 1163932"/>
              <a:gd name="connsiteX150" fmla="*/ 10589457 w 12192000"/>
              <a:gd name="connsiteY150" fmla="*/ 31728 h 1163932"/>
              <a:gd name="connsiteX151" fmla="*/ 10699976 w 12192000"/>
              <a:gd name="connsiteY151" fmla="*/ 49777 h 1163932"/>
              <a:gd name="connsiteX152" fmla="*/ 10812237 w 12192000"/>
              <a:gd name="connsiteY152" fmla="*/ 52759 h 1163932"/>
              <a:gd name="connsiteX153" fmla="*/ 10869837 w 12192000"/>
              <a:gd name="connsiteY153" fmla="*/ 72227 h 1163932"/>
              <a:gd name="connsiteX154" fmla="*/ 10881770 w 12192000"/>
              <a:gd name="connsiteY154" fmla="*/ 80104 h 1163932"/>
              <a:gd name="connsiteX155" fmla="*/ 10896899 w 12192000"/>
              <a:gd name="connsiteY155" fmla="*/ 77163 h 1163932"/>
              <a:gd name="connsiteX156" fmla="*/ 10901748 w 12192000"/>
              <a:gd name="connsiteY156" fmla="*/ 72784 h 1163932"/>
              <a:gd name="connsiteX157" fmla="*/ 10947419 w 12192000"/>
              <a:gd name="connsiteY157" fmla="*/ 89748 h 1163932"/>
              <a:gd name="connsiteX158" fmla="*/ 10953034 w 12192000"/>
              <a:gd name="connsiteY158" fmla="*/ 90870 h 1163932"/>
              <a:gd name="connsiteX159" fmla="*/ 10992070 w 12192000"/>
              <a:gd name="connsiteY159" fmla="*/ 95273 h 1163932"/>
              <a:gd name="connsiteX160" fmla="*/ 11112372 w 12192000"/>
              <a:gd name="connsiteY160" fmla="*/ 88679 h 1163932"/>
              <a:gd name="connsiteX161" fmla="*/ 11147719 w 12192000"/>
              <a:gd name="connsiteY161" fmla="*/ 86992 h 1163932"/>
              <a:gd name="connsiteX162" fmla="*/ 11172617 w 12192000"/>
              <a:gd name="connsiteY162" fmla="*/ 82697 h 1163932"/>
              <a:gd name="connsiteX163" fmla="*/ 11240397 w 12192000"/>
              <a:gd name="connsiteY163" fmla="*/ 88262 h 1163932"/>
              <a:gd name="connsiteX164" fmla="*/ 11270034 w 12192000"/>
              <a:gd name="connsiteY164" fmla="*/ 98379 h 1163932"/>
              <a:gd name="connsiteX165" fmla="*/ 11293091 w 12192000"/>
              <a:gd name="connsiteY165" fmla="*/ 98474 h 1163932"/>
              <a:gd name="connsiteX166" fmla="*/ 11310949 w 12192000"/>
              <a:gd name="connsiteY166" fmla="*/ 104274 h 1163932"/>
              <a:gd name="connsiteX167" fmla="*/ 11345279 w 12192000"/>
              <a:gd name="connsiteY167" fmla="*/ 101883 h 1163932"/>
              <a:gd name="connsiteX168" fmla="*/ 11354597 w 12192000"/>
              <a:gd name="connsiteY168" fmla="*/ 104385 h 1163932"/>
              <a:gd name="connsiteX169" fmla="*/ 11367725 w 12192000"/>
              <a:gd name="connsiteY169" fmla="*/ 104431 h 1163932"/>
              <a:gd name="connsiteX170" fmla="*/ 11399832 w 12192000"/>
              <a:gd name="connsiteY170" fmla="*/ 117048 h 1163932"/>
              <a:gd name="connsiteX171" fmla="*/ 11487595 w 12192000"/>
              <a:gd name="connsiteY171" fmla="*/ 158754 h 1163932"/>
              <a:gd name="connsiteX172" fmla="*/ 11590850 w 12192000"/>
              <a:gd name="connsiteY172" fmla="*/ 244984 h 1163932"/>
              <a:gd name="connsiteX173" fmla="*/ 11736204 w 12192000"/>
              <a:gd name="connsiteY173" fmla="*/ 283941 h 1163932"/>
              <a:gd name="connsiteX174" fmla="*/ 11760331 w 12192000"/>
              <a:gd name="connsiteY174" fmla="*/ 298368 h 1163932"/>
              <a:gd name="connsiteX175" fmla="*/ 11819139 w 12192000"/>
              <a:gd name="connsiteY175" fmla="*/ 310575 h 1163932"/>
              <a:gd name="connsiteX176" fmla="*/ 11821967 w 12192000"/>
              <a:gd name="connsiteY176" fmla="*/ 312222 h 1163932"/>
              <a:gd name="connsiteX177" fmla="*/ 11847125 w 12192000"/>
              <a:gd name="connsiteY177" fmla="*/ 303833 h 1163932"/>
              <a:gd name="connsiteX178" fmla="*/ 11980134 w 12192000"/>
              <a:gd name="connsiteY178" fmla="*/ 328343 h 1163932"/>
              <a:gd name="connsiteX179" fmla="*/ 12174576 w 12192000"/>
              <a:gd name="connsiteY179" fmla="*/ 382540 h 1163932"/>
              <a:gd name="connsiteX180" fmla="*/ 12192000 w 12192000"/>
              <a:gd name="connsiteY180" fmla="*/ 385665 h 1163932"/>
              <a:gd name="connsiteX181" fmla="*/ 12192000 w 12192000"/>
              <a:gd name="connsiteY181" fmla="*/ 1163932 h 1163932"/>
              <a:gd name="connsiteX182" fmla="*/ 0 w 12192000"/>
              <a:gd name="connsiteY182" fmla="*/ 1163932 h 1163932"/>
              <a:gd name="connsiteX183" fmla="*/ 0 w 12192000"/>
              <a:gd name="connsiteY183" fmla="*/ 489977 h 1163932"/>
              <a:gd name="connsiteX184" fmla="*/ 5331 w 12192000"/>
              <a:gd name="connsiteY184" fmla="*/ 489229 h 1163932"/>
              <a:gd name="connsiteX185" fmla="*/ 39902 w 12192000"/>
              <a:gd name="connsiteY185" fmla="*/ 478716 h 1163932"/>
              <a:gd name="connsiteX186" fmla="*/ 117880 w 12192000"/>
              <a:gd name="connsiteY186" fmla="*/ 427388 h 1163932"/>
              <a:gd name="connsiteX187" fmla="*/ 238140 w 12192000"/>
              <a:gd name="connsiteY187" fmla="*/ 385729 h 1163932"/>
              <a:gd name="connsiteX188" fmla="*/ 249589 w 12192000"/>
              <a:gd name="connsiteY188" fmla="*/ 385949 h 1163932"/>
              <a:gd name="connsiteX189" fmla="*/ 296963 w 12192000"/>
              <a:gd name="connsiteY189" fmla="*/ 362534 h 1163932"/>
              <a:gd name="connsiteX190" fmla="*/ 339235 w 12192000"/>
              <a:gd name="connsiteY190" fmla="*/ 330857 h 1163932"/>
              <a:gd name="connsiteX191" fmla="*/ 447152 w 12192000"/>
              <a:gd name="connsiteY191" fmla="*/ 333855 h 1163932"/>
              <a:gd name="connsiteX192" fmla="*/ 475247 w 12192000"/>
              <a:gd name="connsiteY192" fmla="*/ 343146 h 1163932"/>
              <a:gd name="connsiteX193" fmla="*/ 477967 w 12192000"/>
              <a:gd name="connsiteY193" fmla="*/ 344392 h 1163932"/>
              <a:gd name="connsiteX194" fmla="*/ 527683 w 12192000"/>
              <a:gd name="connsiteY194" fmla="*/ 339655 h 1163932"/>
              <a:gd name="connsiteX195" fmla="*/ 703732 w 12192000"/>
              <a:gd name="connsiteY195" fmla="*/ 323031 h 1163932"/>
              <a:gd name="connsiteX196" fmla="*/ 853391 w 12192000"/>
              <a:gd name="connsiteY196" fmla="*/ 310023 h 1163932"/>
              <a:gd name="connsiteX197" fmla="*/ 925332 w 12192000"/>
              <a:gd name="connsiteY197" fmla="*/ 305118 h 1163932"/>
              <a:gd name="connsiteX198" fmla="*/ 941286 w 12192000"/>
              <a:gd name="connsiteY198" fmla="*/ 295364 h 1163932"/>
              <a:gd name="connsiteX199" fmla="*/ 950845 w 12192000"/>
              <a:gd name="connsiteY199" fmla="*/ 293027 h 1163932"/>
              <a:gd name="connsiteX200" fmla="*/ 953292 w 12192000"/>
              <a:gd name="connsiteY200" fmla="*/ 287324 h 1163932"/>
              <a:gd name="connsiteX201" fmla="*/ 967499 w 12192000"/>
              <a:gd name="connsiteY201" fmla="*/ 280192 h 1163932"/>
              <a:gd name="connsiteX202" fmla="*/ 985161 w 12192000"/>
              <a:gd name="connsiteY202" fmla="*/ 277297 h 1163932"/>
              <a:gd name="connsiteX203" fmla="*/ 1069267 w 12192000"/>
              <a:gd name="connsiteY203" fmla="*/ 269198 h 1163932"/>
              <a:gd name="connsiteX204" fmla="*/ 1138407 w 12192000"/>
              <a:gd name="connsiteY204" fmla="*/ 252999 h 1163932"/>
              <a:gd name="connsiteX205" fmla="*/ 1164931 w 12192000"/>
              <a:gd name="connsiteY205" fmla="*/ 245054 h 1163932"/>
              <a:gd name="connsiteX206" fmla="*/ 1211622 w 12192000"/>
              <a:gd name="connsiteY206" fmla="*/ 227108 h 1163932"/>
              <a:gd name="connsiteX207" fmla="*/ 1274567 w 12192000"/>
              <a:gd name="connsiteY207" fmla="*/ 209812 h 1163932"/>
              <a:gd name="connsiteX208" fmla="*/ 1325029 w 12192000"/>
              <a:gd name="connsiteY208" fmla="*/ 214369 h 1163932"/>
              <a:gd name="connsiteX209" fmla="*/ 1356805 w 12192000"/>
              <a:gd name="connsiteY209" fmla="*/ 210054 h 1163932"/>
              <a:gd name="connsiteX210" fmla="*/ 1468752 w 12192000"/>
              <a:gd name="connsiteY210" fmla="*/ 221036 h 1163932"/>
              <a:gd name="connsiteX211" fmla="*/ 1650750 w 12192000"/>
              <a:gd name="connsiteY211" fmla="*/ 171522 h 1163932"/>
              <a:gd name="connsiteX212" fmla="*/ 1655056 w 12192000"/>
              <a:gd name="connsiteY212" fmla="*/ 178538 h 1163932"/>
              <a:gd name="connsiteX213" fmla="*/ 1683220 w 12192000"/>
              <a:gd name="connsiteY213" fmla="*/ 176084 h 1163932"/>
              <a:gd name="connsiteX214" fmla="*/ 1685599 w 12192000"/>
              <a:gd name="connsiteY214" fmla="*/ 171820 h 1163932"/>
              <a:gd name="connsiteX215" fmla="*/ 1689230 w 12192000"/>
              <a:gd name="connsiteY215" fmla="*/ 171091 h 1163932"/>
              <a:gd name="connsiteX216" fmla="*/ 1691052 w 12192000"/>
              <a:gd name="connsiteY216" fmla="*/ 175010 h 1163932"/>
              <a:gd name="connsiteX217" fmla="*/ 1735783 w 12192000"/>
              <a:gd name="connsiteY217" fmla="*/ 183832 h 1163932"/>
              <a:gd name="connsiteX218" fmla="*/ 1797102 w 12192000"/>
              <a:gd name="connsiteY218" fmla="*/ 188721 h 1163932"/>
              <a:gd name="connsiteX219" fmla="*/ 1845638 w 12192000"/>
              <a:gd name="connsiteY219" fmla="*/ 170206 h 1163932"/>
              <a:gd name="connsiteX220" fmla="*/ 1848980 w 12192000"/>
              <a:gd name="connsiteY220" fmla="*/ 173948 h 1163932"/>
              <a:gd name="connsiteX221" fmla="*/ 1880587 w 12192000"/>
              <a:gd name="connsiteY221" fmla="*/ 171938 h 1163932"/>
              <a:gd name="connsiteX222" fmla="*/ 1995803 w 12192000"/>
              <a:gd name="connsiteY222" fmla="*/ 138279 h 1163932"/>
              <a:gd name="connsiteX223" fmla="*/ 2057448 w 12192000"/>
              <a:gd name="connsiteY223" fmla="*/ 135082 h 1163932"/>
              <a:gd name="connsiteX224" fmla="*/ 2119088 w 12192000"/>
              <a:gd name="connsiteY224" fmla="*/ 119940 h 1163932"/>
              <a:gd name="connsiteX225" fmla="*/ 2138831 w 12192000"/>
              <a:gd name="connsiteY225" fmla="*/ 122626 h 1163932"/>
              <a:gd name="connsiteX226" fmla="*/ 2174180 w 12192000"/>
              <a:gd name="connsiteY226" fmla="*/ 117121 h 1163932"/>
              <a:gd name="connsiteX227" fmla="*/ 2214259 w 12192000"/>
              <a:gd name="connsiteY227" fmla="*/ 116974 h 1163932"/>
              <a:gd name="connsiteX228" fmla="*/ 2264911 w 12192000"/>
              <a:gd name="connsiteY228" fmla="*/ 108071 h 1163932"/>
              <a:gd name="connsiteX229" fmla="*/ 2298963 w 12192000"/>
              <a:gd name="connsiteY229" fmla="*/ 107788 h 1163932"/>
              <a:gd name="connsiteX230" fmla="*/ 2454058 w 12192000"/>
              <a:gd name="connsiteY230" fmla="*/ 73698 h 1163932"/>
              <a:gd name="connsiteX231" fmla="*/ 2534188 w 12192000"/>
              <a:gd name="connsiteY231" fmla="*/ 70162 h 1163932"/>
              <a:gd name="connsiteX232" fmla="*/ 2616912 w 12192000"/>
              <a:gd name="connsiteY232" fmla="*/ 51189 h 1163932"/>
              <a:gd name="connsiteX233" fmla="*/ 2698592 w 12192000"/>
              <a:gd name="connsiteY233" fmla="*/ 42305 h 1163932"/>
              <a:gd name="connsiteX234" fmla="*/ 2891953 w 12192000"/>
              <a:gd name="connsiteY234" fmla="*/ 34973 h 1163932"/>
              <a:gd name="connsiteX235" fmla="*/ 2955508 w 12192000"/>
              <a:gd name="connsiteY235" fmla="*/ 929 h 1163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Lst>
            <a:rect l="l" t="t" r="r" b="b"/>
            <a:pathLst>
              <a:path w="12192000" h="1163932">
                <a:moveTo>
                  <a:pt x="2955508" y="929"/>
                </a:moveTo>
                <a:cubicBezTo>
                  <a:pt x="2962603" y="-560"/>
                  <a:pt x="2968871" y="-381"/>
                  <a:pt x="2973472" y="2369"/>
                </a:cubicBezTo>
                <a:cubicBezTo>
                  <a:pt x="2988398" y="1582"/>
                  <a:pt x="3039854" y="237"/>
                  <a:pt x="3052621" y="14030"/>
                </a:cubicBezTo>
                <a:cubicBezTo>
                  <a:pt x="3074269" y="13590"/>
                  <a:pt x="3124337" y="16403"/>
                  <a:pt x="3145220" y="16277"/>
                </a:cubicBezTo>
                <a:cubicBezTo>
                  <a:pt x="3177400" y="20825"/>
                  <a:pt x="3204801" y="-725"/>
                  <a:pt x="3233309" y="8968"/>
                </a:cubicBezTo>
                <a:cubicBezTo>
                  <a:pt x="3255675" y="17814"/>
                  <a:pt x="3297066" y="12790"/>
                  <a:pt x="3320851" y="18902"/>
                </a:cubicBezTo>
                <a:cubicBezTo>
                  <a:pt x="3329831" y="31255"/>
                  <a:pt x="3377875" y="43091"/>
                  <a:pt x="3394552" y="38279"/>
                </a:cubicBezTo>
                <a:cubicBezTo>
                  <a:pt x="3429790" y="45194"/>
                  <a:pt x="3435943" y="63076"/>
                  <a:pt x="3462252" y="68646"/>
                </a:cubicBezTo>
                <a:lnTo>
                  <a:pt x="3504799" y="93363"/>
                </a:lnTo>
                <a:lnTo>
                  <a:pt x="3568807" y="84557"/>
                </a:lnTo>
                <a:lnTo>
                  <a:pt x="3571993" y="87105"/>
                </a:lnTo>
                <a:cubicBezTo>
                  <a:pt x="3578062" y="92009"/>
                  <a:pt x="3584192" y="96609"/>
                  <a:pt x="3590879" y="100115"/>
                </a:cubicBezTo>
                <a:cubicBezTo>
                  <a:pt x="3596400" y="81013"/>
                  <a:pt x="3611075" y="86890"/>
                  <a:pt x="3623973" y="93084"/>
                </a:cubicBezTo>
                <a:lnTo>
                  <a:pt x="3636728" y="98019"/>
                </a:lnTo>
                <a:lnTo>
                  <a:pt x="3676976" y="96600"/>
                </a:lnTo>
                <a:cubicBezTo>
                  <a:pt x="3705974" y="106056"/>
                  <a:pt x="3711759" y="107306"/>
                  <a:pt x="3722653" y="115363"/>
                </a:cubicBezTo>
                <a:lnTo>
                  <a:pt x="3775112" y="98970"/>
                </a:lnTo>
                <a:lnTo>
                  <a:pt x="3932956" y="122337"/>
                </a:lnTo>
                <a:cubicBezTo>
                  <a:pt x="3980745" y="133345"/>
                  <a:pt x="4055421" y="160233"/>
                  <a:pt x="4100593" y="163834"/>
                </a:cubicBezTo>
                <a:cubicBezTo>
                  <a:pt x="4235789" y="175679"/>
                  <a:pt x="4169239" y="187722"/>
                  <a:pt x="4316364" y="177453"/>
                </a:cubicBezTo>
                <a:cubicBezTo>
                  <a:pt x="4321343" y="172718"/>
                  <a:pt x="4381395" y="166811"/>
                  <a:pt x="4387387" y="164360"/>
                </a:cubicBezTo>
                <a:lnTo>
                  <a:pt x="4427957" y="177526"/>
                </a:lnTo>
                <a:lnTo>
                  <a:pt x="4502291" y="188197"/>
                </a:lnTo>
                <a:lnTo>
                  <a:pt x="4600771" y="212143"/>
                </a:lnTo>
                <a:cubicBezTo>
                  <a:pt x="4614771" y="210903"/>
                  <a:pt x="4629325" y="210251"/>
                  <a:pt x="4644102" y="210363"/>
                </a:cubicBezTo>
                <a:lnTo>
                  <a:pt x="4652752" y="210902"/>
                </a:lnTo>
                <a:cubicBezTo>
                  <a:pt x="4652799" y="211030"/>
                  <a:pt x="4652848" y="211157"/>
                  <a:pt x="4652896" y="211286"/>
                </a:cubicBezTo>
                <a:cubicBezTo>
                  <a:pt x="4658320" y="211626"/>
                  <a:pt x="4678972" y="212192"/>
                  <a:pt x="4685303" y="212939"/>
                </a:cubicBezTo>
                <a:lnTo>
                  <a:pt x="4690886" y="215767"/>
                </a:lnTo>
                <a:lnTo>
                  <a:pt x="4725430" y="238732"/>
                </a:lnTo>
                <a:cubicBezTo>
                  <a:pt x="4737427" y="231591"/>
                  <a:pt x="4775104" y="226830"/>
                  <a:pt x="4800051" y="231099"/>
                </a:cubicBezTo>
                <a:cubicBezTo>
                  <a:pt x="4824999" y="235370"/>
                  <a:pt x="4838104" y="254681"/>
                  <a:pt x="4875115" y="264350"/>
                </a:cubicBezTo>
                <a:cubicBezTo>
                  <a:pt x="4910396" y="272074"/>
                  <a:pt x="4896976" y="272080"/>
                  <a:pt x="4936450" y="280902"/>
                </a:cubicBezTo>
                <a:cubicBezTo>
                  <a:pt x="4977972" y="291139"/>
                  <a:pt x="4987604" y="299206"/>
                  <a:pt x="5030961" y="305912"/>
                </a:cubicBezTo>
                <a:cubicBezTo>
                  <a:pt x="5067269" y="323566"/>
                  <a:pt x="5060686" y="296079"/>
                  <a:pt x="5082734" y="308581"/>
                </a:cubicBezTo>
                <a:lnTo>
                  <a:pt x="5138799" y="303800"/>
                </a:lnTo>
                <a:cubicBezTo>
                  <a:pt x="5159783" y="303972"/>
                  <a:pt x="5222232" y="329865"/>
                  <a:pt x="5259695" y="330476"/>
                </a:cubicBezTo>
                <a:cubicBezTo>
                  <a:pt x="5294177" y="331408"/>
                  <a:pt x="5329952" y="341580"/>
                  <a:pt x="5359642" y="340575"/>
                </a:cubicBezTo>
                <a:lnTo>
                  <a:pt x="5372918" y="336834"/>
                </a:lnTo>
                <a:lnTo>
                  <a:pt x="5396084" y="328268"/>
                </a:lnTo>
                <a:lnTo>
                  <a:pt x="5414292" y="320863"/>
                </a:lnTo>
                <a:cubicBezTo>
                  <a:pt x="5419283" y="317134"/>
                  <a:pt x="5483979" y="313053"/>
                  <a:pt x="5487276" y="307350"/>
                </a:cubicBezTo>
                <a:cubicBezTo>
                  <a:pt x="5545059" y="311386"/>
                  <a:pt x="5551468" y="308718"/>
                  <a:pt x="5612716" y="308118"/>
                </a:cubicBezTo>
                <a:cubicBezTo>
                  <a:pt x="5706701" y="319100"/>
                  <a:pt x="5706403" y="275903"/>
                  <a:pt x="5864813" y="257852"/>
                </a:cubicBezTo>
                <a:cubicBezTo>
                  <a:pt x="5919383" y="252630"/>
                  <a:pt x="6095366" y="235151"/>
                  <a:pt x="6151392" y="225732"/>
                </a:cubicBezTo>
                <a:cubicBezTo>
                  <a:pt x="6137061" y="192047"/>
                  <a:pt x="6183146" y="231837"/>
                  <a:pt x="6209396" y="220469"/>
                </a:cubicBezTo>
                <a:cubicBezTo>
                  <a:pt x="6229147" y="220563"/>
                  <a:pt x="6253887" y="222487"/>
                  <a:pt x="6269898" y="226300"/>
                </a:cubicBezTo>
                <a:cubicBezTo>
                  <a:pt x="6278362" y="227355"/>
                  <a:pt x="6287329" y="226959"/>
                  <a:pt x="6297029" y="224230"/>
                </a:cubicBezTo>
                <a:cubicBezTo>
                  <a:pt x="6312240" y="212407"/>
                  <a:pt x="6330874" y="209880"/>
                  <a:pt x="6352373" y="209161"/>
                </a:cubicBezTo>
                <a:lnTo>
                  <a:pt x="6353759" y="209135"/>
                </a:lnTo>
                <a:lnTo>
                  <a:pt x="6363346" y="196700"/>
                </a:lnTo>
                <a:cubicBezTo>
                  <a:pt x="6374599" y="188260"/>
                  <a:pt x="6378877" y="205848"/>
                  <a:pt x="6400681" y="204402"/>
                </a:cubicBezTo>
                <a:lnTo>
                  <a:pt x="6402041" y="207073"/>
                </a:lnTo>
                <a:lnTo>
                  <a:pt x="6424912" y="204940"/>
                </a:lnTo>
                <a:cubicBezTo>
                  <a:pt x="6440035" y="209475"/>
                  <a:pt x="6489474" y="188920"/>
                  <a:pt x="6502019" y="198788"/>
                </a:cubicBezTo>
                <a:cubicBezTo>
                  <a:pt x="6507553" y="199163"/>
                  <a:pt x="6513074" y="197832"/>
                  <a:pt x="6518229" y="197839"/>
                </a:cubicBezTo>
                <a:lnTo>
                  <a:pt x="6519089" y="198274"/>
                </a:lnTo>
                <a:lnTo>
                  <a:pt x="6561047" y="182276"/>
                </a:lnTo>
                <a:cubicBezTo>
                  <a:pt x="6576908" y="188273"/>
                  <a:pt x="6586597" y="187556"/>
                  <a:pt x="6595639" y="174596"/>
                </a:cubicBezTo>
                <a:cubicBezTo>
                  <a:pt x="6669524" y="204588"/>
                  <a:pt x="6631660" y="167763"/>
                  <a:pt x="6692265" y="171261"/>
                </a:cubicBezTo>
                <a:lnTo>
                  <a:pt x="6697219" y="171733"/>
                </a:lnTo>
                <a:lnTo>
                  <a:pt x="6713656" y="160032"/>
                </a:lnTo>
                <a:cubicBezTo>
                  <a:pt x="6713896" y="158972"/>
                  <a:pt x="6714141" y="157917"/>
                  <a:pt x="6714383" y="156857"/>
                </a:cubicBezTo>
                <a:lnTo>
                  <a:pt x="6774793" y="166145"/>
                </a:lnTo>
                <a:lnTo>
                  <a:pt x="6782112" y="161687"/>
                </a:lnTo>
                <a:lnTo>
                  <a:pt x="6822392" y="175020"/>
                </a:lnTo>
                <a:lnTo>
                  <a:pt x="6842719" y="178025"/>
                </a:lnTo>
                <a:lnTo>
                  <a:pt x="6878958" y="187256"/>
                </a:lnTo>
                <a:lnTo>
                  <a:pt x="6881972" y="184277"/>
                </a:lnTo>
                <a:lnTo>
                  <a:pt x="6889133" y="187492"/>
                </a:lnTo>
                <a:lnTo>
                  <a:pt x="6894439" y="184074"/>
                </a:lnTo>
                <a:lnTo>
                  <a:pt x="6900419" y="185342"/>
                </a:lnTo>
                <a:cubicBezTo>
                  <a:pt x="6911884" y="183619"/>
                  <a:pt x="6950507" y="175071"/>
                  <a:pt x="6963220" y="173736"/>
                </a:cubicBezTo>
                <a:lnTo>
                  <a:pt x="6976706" y="177326"/>
                </a:lnTo>
                <a:lnTo>
                  <a:pt x="6987064" y="166834"/>
                </a:lnTo>
                <a:lnTo>
                  <a:pt x="7030230" y="166147"/>
                </a:lnTo>
                <a:lnTo>
                  <a:pt x="7045014" y="175533"/>
                </a:lnTo>
                <a:lnTo>
                  <a:pt x="7058714" y="182424"/>
                </a:lnTo>
                <a:lnTo>
                  <a:pt x="7060499" y="182495"/>
                </a:lnTo>
                <a:lnTo>
                  <a:pt x="7078430" y="183225"/>
                </a:lnTo>
                <a:lnTo>
                  <a:pt x="7176563" y="179676"/>
                </a:lnTo>
                <a:lnTo>
                  <a:pt x="7205529" y="187443"/>
                </a:lnTo>
                <a:lnTo>
                  <a:pt x="7310118" y="169037"/>
                </a:lnTo>
                <a:cubicBezTo>
                  <a:pt x="7440488" y="161452"/>
                  <a:pt x="7553495" y="197026"/>
                  <a:pt x="7673859" y="156768"/>
                </a:cubicBezTo>
                <a:lnTo>
                  <a:pt x="7692748" y="167969"/>
                </a:lnTo>
                <a:lnTo>
                  <a:pt x="7715729" y="163804"/>
                </a:lnTo>
                <a:cubicBezTo>
                  <a:pt x="7811110" y="149060"/>
                  <a:pt x="7909958" y="141152"/>
                  <a:pt x="7974189" y="161251"/>
                </a:cubicBezTo>
                <a:cubicBezTo>
                  <a:pt x="8006066" y="157939"/>
                  <a:pt x="8083084" y="150326"/>
                  <a:pt x="8101969" y="150927"/>
                </a:cubicBezTo>
                <a:lnTo>
                  <a:pt x="8106826" y="146285"/>
                </a:lnTo>
                <a:lnTo>
                  <a:pt x="8162058" y="103136"/>
                </a:lnTo>
                <a:lnTo>
                  <a:pt x="8184568" y="100422"/>
                </a:lnTo>
                <a:lnTo>
                  <a:pt x="8205350" y="106344"/>
                </a:lnTo>
                <a:cubicBezTo>
                  <a:pt x="8213920" y="108834"/>
                  <a:pt x="8222826" y="111343"/>
                  <a:pt x="8228227" y="112404"/>
                </a:cubicBezTo>
                <a:lnTo>
                  <a:pt x="8229109" y="109777"/>
                </a:lnTo>
                <a:lnTo>
                  <a:pt x="8237963" y="113428"/>
                </a:lnTo>
                <a:lnTo>
                  <a:pt x="8248358" y="112494"/>
                </a:lnTo>
                <a:lnTo>
                  <a:pt x="8249309" y="113130"/>
                </a:lnTo>
                <a:lnTo>
                  <a:pt x="8249997" y="112347"/>
                </a:lnTo>
                <a:lnTo>
                  <a:pt x="8272162" y="110356"/>
                </a:lnTo>
                <a:lnTo>
                  <a:pt x="8292349" y="103912"/>
                </a:lnTo>
                <a:lnTo>
                  <a:pt x="8292491" y="103935"/>
                </a:lnTo>
                <a:cubicBezTo>
                  <a:pt x="8298009" y="104409"/>
                  <a:pt x="8303135" y="103922"/>
                  <a:pt x="8307239" y="101023"/>
                </a:cubicBezTo>
                <a:cubicBezTo>
                  <a:pt x="8317233" y="106089"/>
                  <a:pt x="8327966" y="110943"/>
                  <a:pt x="8339282" y="115374"/>
                </a:cubicBezTo>
                <a:lnTo>
                  <a:pt x="8346156" y="117659"/>
                </a:lnTo>
                <a:lnTo>
                  <a:pt x="8346467" y="117456"/>
                </a:lnTo>
                <a:cubicBezTo>
                  <a:pt x="8348336" y="117423"/>
                  <a:pt x="8350739" y="117978"/>
                  <a:pt x="8354069" y="119374"/>
                </a:cubicBezTo>
                <a:lnTo>
                  <a:pt x="8358687" y="121825"/>
                </a:lnTo>
                <a:lnTo>
                  <a:pt x="8433385" y="106101"/>
                </a:lnTo>
                <a:cubicBezTo>
                  <a:pt x="8472316" y="107679"/>
                  <a:pt x="8499361" y="89243"/>
                  <a:pt x="8533779" y="104806"/>
                </a:cubicBezTo>
                <a:cubicBezTo>
                  <a:pt x="8570237" y="106199"/>
                  <a:pt x="8602608" y="99501"/>
                  <a:pt x="8632833" y="106964"/>
                </a:cubicBezTo>
                <a:cubicBezTo>
                  <a:pt x="8646003" y="101130"/>
                  <a:pt x="8658069" y="99126"/>
                  <a:pt x="8668523" y="109411"/>
                </a:cubicBezTo>
                <a:cubicBezTo>
                  <a:pt x="8702829" y="107932"/>
                  <a:pt x="8712456" y="94511"/>
                  <a:pt x="8732893" y="106423"/>
                </a:cubicBezTo>
                <a:lnTo>
                  <a:pt x="8764071" y="101019"/>
                </a:lnTo>
                <a:lnTo>
                  <a:pt x="8767004" y="97951"/>
                </a:lnTo>
                <a:lnTo>
                  <a:pt x="8772553" y="96746"/>
                </a:lnTo>
                <a:lnTo>
                  <a:pt x="8787201" y="98465"/>
                </a:lnTo>
                <a:lnTo>
                  <a:pt x="8792624" y="99935"/>
                </a:lnTo>
                <a:cubicBezTo>
                  <a:pt x="8796395" y="100640"/>
                  <a:pt x="8798936" y="100714"/>
                  <a:pt x="8800741" y="100329"/>
                </a:cubicBezTo>
                <a:lnTo>
                  <a:pt x="8800966" y="100077"/>
                </a:lnTo>
                <a:lnTo>
                  <a:pt x="8808513" y="100962"/>
                </a:lnTo>
                <a:cubicBezTo>
                  <a:pt x="8821191" y="103057"/>
                  <a:pt x="8833467" y="105663"/>
                  <a:pt x="8845110" y="108611"/>
                </a:cubicBezTo>
                <a:cubicBezTo>
                  <a:pt x="8856640" y="94429"/>
                  <a:pt x="8898769" y="114061"/>
                  <a:pt x="8896773" y="86101"/>
                </a:cubicBezTo>
                <a:cubicBezTo>
                  <a:pt x="8912560" y="89254"/>
                  <a:pt x="8921083" y="101262"/>
                  <a:pt x="8917529" y="82805"/>
                </a:cubicBezTo>
                <a:lnTo>
                  <a:pt x="8929546" y="78543"/>
                </a:lnTo>
                <a:lnTo>
                  <a:pt x="9026654" y="99852"/>
                </a:lnTo>
                <a:lnTo>
                  <a:pt x="9040737" y="105786"/>
                </a:lnTo>
                <a:cubicBezTo>
                  <a:pt x="9045198" y="108424"/>
                  <a:pt x="9049055" y="111684"/>
                  <a:pt x="9052026" y="115808"/>
                </a:cubicBezTo>
                <a:cubicBezTo>
                  <a:pt x="9103902" y="97277"/>
                  <a:pt x="9148883" y="119005"/>
                  <a:pt x="9203241" y="118145"/>
                </a:cubicBezTo>
                <a:cubicBezTo>
                  <a:pt x="9263154" y="126206"/>
                  <a:pt x="9393882" y="154481"/>
                  <a:pt x="9415584" y="163588"/>
                </a:cubicBezTo>
                <a:cubicBezTo>
                  <a:pt x="9433796" y="167802"/>
                  <a:pt x="9514347" y="159834"/>
                  <a:pt x="9505102" y="147474"/>
                </a:cubicBezTo>
                <a:cubicBezTo>
                  <a:pt x="9558875" y="175676"/>
                  <a:pt x="9580546" y="149889"/>
                  <a:pt x="9643040" y="164665"/>
                </a:cubicBezTo>
                <a:lnTo>
                  <a:pt x="9762999" y="169055"/>
                </a:lnTo>
                <a:lnTo>
                  <a:pt x="9776183" y="168623"/>
                </a:lnTo>
                <a:lnTo>
                  <a:pt x="9780532" y="162255"/>
                </a:lnTo>
                <a:lnTo>
                  <a:pt x="9824924" y="158079"/>
                </a:lnTo>
                <a:cubicBezTo>
                  <a:pt x="9845325" y="170634"/>
                  <a:pt x="9880317" y="158344"/>
                  <a:pt x="9910588" y="160759"/>
                </a:cubicBezTo>
                <a:lnTo>
                  <a:pt x="9924173" y="165023"/>
                </a:lnTo>
                <a:lnTo>
                  <a:pt x="10010969" y="162234"/>
                </a:lnTo>
                <a:lnTo>
                  <a:pt x="10070699" y="164286"/>
                </a:lnTo>
                <a:lnTo>
                  <a:pt x="10083825" y="168444"/>
                </a:lnTo>
                <a:lnTo>
                  <a:pt x="10097932" y="161160"/>
                </a:lnTo>
                <a:cubicBezTo>
                  <a:pt x="10099580" y="159385"/>
                  <a:pt x="10100873" y="157473"/>
                  <a:pt x="10101779" y="155488"/>
                </a:cubicBezTo>
                <a:lnTo>
                  <a:pt x="10149437" y="158598"/>
                </a:lnTo>
                <a:lnTo>
                  <a:pt x="10155104" y="158045"/>
                </a:lnTo>
                <a:lnTo>
                  <a:pt x="10250982" y="135074"/>
                </a:lnTo>
                <a:cubicBezTo>
                  <a:pt x="10282349" y="124953"/>
                  <a:pt x="10324027" y="105518"/>
                  <a:pt x="10343301" y="97316"/>
                </a:cubicBezTo>
                <a:cubicBezTo>
                  <a:pt x="10346266" y="87573"/>
                  <a:pt x="10357577" y="89038"/>
                  <a:pt x="10366625" y="85860"/>
                </a:cubicBezTo>
                <a:cubicBezTo>
                  <a:pt x="10373832" y="76124"/>
                  <a:pt x="10418445" y="69199"/>
                  <a:pt x="10433505" y="71432"/>
                </a:cubicBezTo>
                <a:cubicBezTo>
                  <a:pt x="10475361" y="83650"/>
                  <a:pt x="10513941" y="44949"/>
                  <a:pt x="10547510" y="53678"/>
                </a:cubicBezTo>
                <a:cubicBezTo>
                  <a:pt x="10573283" y="48227"/>
                  <a:pt x="10581157" y="42377"/>
                  <a:pt x="10588150" y="38719"/>
                </a:cubicBezTo>
                <a:lnTo>
                  <a:pt x="10589457" y="31728"/>
                </a:lnTo>
                <a:lnTo>
                  <a:pt x="10699976" y="49777"/>
                </a:lnTo>
                <a:cubicBezTo>
                  <a:pt x="10735033" y="53897"/>
                  <a:pt x="10768025" y="45042"/>
                  <a:pt x="10812237" y="52759"/>
                </a:cubicBezTo>
                <a:lnTo>
                  <a:pt x="10869837" y="72227"/>
                </a:lnTo>
                <a:lnTo>
                  <a:pt x="10881770" y="80104"/>
                </a:lnTo>
                <a:lnTo>
                  <a:pt x="10896899" y="77163"/>
                </a:lnTo>
                <a:cubicBezTo>
                  <a:pt x="10898848" y="75922"/>
                  <a:pt x="10900479" y="74444"/>
                  <a:pt x="10901748" y="72784"/>
                </a:cubicBezTo>
                <a:lnTo>
                  <a:pt x="10947419" y="89748"/>
                </a:lnTo>
                <a:lnTo>
                  <a:pt x="10953034" y="90870"/>
                </a:lnTo>
                <a:lnTo>
                  <a:pt x="10992070" y="95273"/>
                </a:lnTo>
                <a:lnTo>
                  <a:pt x="11112372" y="88679"/>
                </a:lnTo>
                <a:cubicBezTo>
                  <a:pt x="11108439" y="74830"/>
                  <a:pt x="11140018" y="97031"/>
                  <a:pt x="11147719" y="86992"/>
                </a:cubicBezTo>
                <a:cubicBezTo>
                  <a:pt x="11152509" y="78401"/>
                  <a:pt x="11163205" y="83136"/>
                  <a:pt x="11172617" y="82697"/>
                </a:cubicBezTo>
                <a:cubicBezTo>
                  <a:pt x="11181525" y="75359"/>
                  <a:pt x="11226208" y="81688"/>
                  <a:pt x="11240397" y="88262"/>
                </a:cubicBezTo>
                <a:cubicBezTo>
                  <a:pt x="11249960" y="94287"/>
                  <a:pt x="11259949" y="97164"/>
                  <a:pt x="11270034" y="98379"/>
                </a:cubicBezTo>
                <a:lnTo>
                  <a:pt x="11293091" y="98474"/>
                </a:lnTo>
                <a:lnTo>
                  <a:pt x="11310949" y="104274"/>
                </a:lnTo>
                <a:lnTo>
                  <a:pt x="11345279" y="101883"/>
                </a:lnTo>
                <a:lnTo>
                  <a:pt x="11354597" y="104385"/>
                </a:lnTo>
                <a:lnTo>
                  <a:pt x="11367725" y="104431"/>
                </a:lnTo>
                <a:lnTo>
                  <a:pt x="11399832" y="117048"/>
                </a:lnTo>
                <a:cubicBezTo>
                  <a:pt x="11426330" y="131555"/>
                  <a:pt x="11452641" y="150886"/>
                  <a:pt x="11487595" y="158754"/>
                </a:cubicBezTo>
                <a:cubicBezTo>
                  <a:pt x="11515406" y="151514"/>
                  <a:pt x="11531776" y="244887"/>
                  <a:pt x="11590850" y="244984"/>
                </a:cubicBezTo>
                <a:cubicBezTo>
                  <a:pt x="11687863" y="198241"/>
                  <a:pt x="11587614" y="291800"/>
                  <a:pt x="11736204" y="283941"/>
                </a:cubicBezTo>
                <a:cubicBezTo>
                  <a:pt x="11744762" y="275580"/>
                  <a:pt x="11762511" y="286184"/>
                  <a:pt x="11760331" y="298368"/>
                </a:cubicBezTo>
                <a:cubicBezTo>
                  <a:pt x="11769810" y="295289"/>
                  <a:pt x="11817448" y="290644"/>
                  <a:pt x="11819139" y="310575"/>
                </a:cubicBezTo>
                <a:lnTo>
                  <a:pt x="11821967" y="312222"/>
                </a:lnTo>
                <a:lnTo>
                  <a:pt x="11847125" y="303833"/>
                </a:lnTo>
                <a:cubicBezTo>
                  <a:pt x="11890550" y="301151"/>
                  <a:pt x="11927400" y="329991"/>
                  <a:pt x="11980134" y="328343"/>
                </a:cubicBezTo>
                <a:cubicBezTo>
                  <a:pt x="11999877" y="317657"/>
                  <a:pt x="12100908" y="364667"/>
                  <a:pt x="12174576" y="382540"/>
                </a:cubicBezTo>
                <a:lnTo>
                  <a:pt x="12192000" y="385665"/>
                </a:lnTo>
                <a:lnTo>
                  <a:pt x="12192000" y="1163932"/>
                </a:lnTo>
                <a:lnTo>
                  <a:pt x="0" y="1163932"/>
                </a:lnTo>
                <a:lnTo>
                  <a:pt x="0" y="489977"/>
                </a:lnTo>
                <a:lnTo>
                  <a:pt x="5331" y="489229"/>
                </a:lnTo>
                <a:cubicBezTo>
                  <a:pt x="18193" y="486710"/>
                  <a:pt x="30228" y="483363"/>
                  <a:pt x="39902" y="478716"/>
                </a:cubicBezTo>
                <a:lnTo>
                  <a:pt x="117880" y="427388"/>
                </a:lnTo>
                <a:lnTo>
                  <a:pt x="238140" y="385729"/>
                </a:lnTo>
                <a:lnTo>
                  <a:pt x="249589" y="385949"/>
                </a:lnTo>
                <a:lnTo>
                  <a:pt x="296963" y="362534"/>
                </a:lnTo>
                <a:cubicBezTo>
                  <a:pt x="312678" y="353496"/>
                  <a:pt x="327245" y="343226"/>
                  <a:pt x="339235" y="330857"/>
                </a:cubicBezTo>
                <a:cubicBezTo>
                  <a:pt x="358017" y="316348"/>
                  <a:pt x="430593" y="324331"/>
                  <a:pt x="447152" y="333855"/>
                </a:cubicBezTo>
                <a:cubicBezTo>
                  <a:pt x="455944" y="335789"/>
                  <a:pt x="465515" y="339134"/>
                  <a:pt x="475247" y="343146"/>
                </a:cubicBezTo>
                <a:lnTo>
                  <a:pt x="477967" y="344392"/>
                </a:lnTo>
                <a:lnTo>
                  <a:pt x="527683" y="339655"/>
                </a:lnTo>
                <a:lnTo>
                  <a:pt x="703732" y="323031"/>
                </a:lnTo>
                <a:cubicBezTo>
                  <a:pt x="746107" y="337252"/>
                  <a:pt x="806181" y="307763"/>
                  <a:pt x="853391" y="310023"/>
                </a:cubicBezTo>
                <a:cubicBezTo>
                  <a:pt x="890324" y="307038"/>
                  <a:pt x="911072" y="307293"/>
                  <a:pt x="925332" y="305118"/>
                </a:cubicBezTo>
                <a:lnTo>
                  <a:pt x="941286" y="295364"/>
                </a:lnTo>
                <a:lnTo>
                  <a:pt x="950845" y="293027"/>
                </a:lnTo>
                <a:lnTo>
                  <a:pt x="953292" y="287324"/>
                </a:lnTo>
                <a:lnTo>
                  <a:pt x="967499" y="280192"/>
                </a:lnTo>
                <a:cubicBezTo>
                  <a:pt x="972860" y="278300"/>
                  <a:pt x="978671" y="277177"/>
                  <a:pt x="985161" y="277297"/>
                </a:cubicBezTo>
                <a:cubicBezTo>
                  <a:pt x="1006876" y="286454"/>
                  <a:pt x="1042482" y="256677"/>
                  <a:pt x="1069267" y="269198"/>
                </a:cubicBezTo>
                <a:cubicBezTo>
                  <a:pt x="1094808" y="265150"/>
                  <a:pt x="1122462" y="257023"/>
                  <a:pt x="1138407" y="252999"/>
                </a:cubicBezTo>
                <a:cubicBezTo>
                  <a:pt x="1144898" y="243390"/>
                  <a:pt x="1166843" y="255604"/>
                  <a:pt x="1164931" y="245054"/>
                </a:cubicBezTo>
                <a:cubicBezTo>
                  <a:pt x="1180564" y="253372"/>
                  <a:pt x="1196701" y="233033"/>
                  <a:pt x="1211622" y="227108"/>
                </a:cubicBezTo>
                <a:cubicBezTo>
                  <a:pt x="1223659" y="235648"/>
                  <a:pt x="1243095" y="214792"/>
                  <a:pt x="1274567" y="209812"/>
                </a:cubicBezTo>
                <a:cubicBezTo>
                  <a:pt x="1293468" y="207689"/>
                  <a:pt x="1311321" y="214329"/>
                  <a:pt x="1325029" y="214369"/>
                </a:cubicBezTo>
                <a:cubicBezTo>
                  <a:pt x="1338735" y="214409"/>
                  <a:pt x="1348238" y="204450"/>
                  <a:pt x="1356805" y="210054"/>
                </a:cubicBezTo>
                <a:cubicBezTo>
                  <a:pt x="1397191" y="226080"/>
                  <a:pt x="1434108" y="220864"/>
                  <a:pt x="1468752" y="221036"/>
                </a:cubicBezTo>
                <a:lnTo>
                  <a:pt x="1650750" y="171522"/>
                </a:lnTo>
                <a:cubicBezTo>
                  <a:pt x="1648963" y="175128"/>
                  <a:pt x="1647366" y="179078"/>
                  <a:pt x="1655056" y="178538"/>
                </a:cubicBezTo>
                <a:cubicBezTo>
                  <a:pt x="1671361" y="175610"/>
                  <a:pt x="1673472" y="191103"/>
                  <a:pt x="1683220" y="176084"/>
                </a:cubicBezTo>
                <a:lnTo>
                  <a:pt x="1685599" y="171820"/>
                </a:lnTo>
                <a:lnTo>
                  <a:pt x="1689230" y="171091"/>
                </a:lnTo>
                <a:cubicBezTo>
                  <a:pt x="1691077" y="171209"/>
                  <a:pt x="1691927" y="172238"/>
                  <a:pt x="1691052" y="175010"/>
                </a:cubicBezTo>
                <a:cubicBezTo>
                  <a:pt x="1708143" y="163422"/>
                  <a:pt x="1721518" y="180819"/>
                  <a:pt x="1735783" y="183832"/>
                </a:cubicBezTo>
                <a:cubicBezTo>
                  <a:pt x="1749257" y="172743"/>
                  <a:pt x="1765900" y="189995"/>
                  <a:pt x="1797102" y="188721"/>
                </a:cubicBezTo>
                <a:cubicBezTo>
                  <a:pt x="1811926" y="175989"/>
                  <a:pt x="1818113" y="188014"/>
                  <a:pt x="1845638" y="170206"/>
                </a:cubicBezTo>
                <a:cubicBezTo>
                  <a:pt x="1846487" y="171605"/>
                  <a:pt x="1847613" y="172863"/>
                  <a:pt x="1848980" y="173948"/>
                </a:cubicBezTo>
                <a:cubicBezTo>
                  <a:pt x="1856916" y="180245"/>
                  <a:pt x="1871067" y="179345"/>
                  <a:pt x="1880587" y="171938"/>
                </a:cubicBezTo>
                <a:cubicBezTo>
                  <a:pt x="1923931" y="147552"/>
                  <a:pt x="1960626" y="145420"/>
                  <a:pt x="1995803" y="138279"/>
                </a:cubicBezTo>
                <a:cubicBezTo>
                  <a:pt x="2035252" y="132570"/>
                  <a:pt x="2005733" y="159108"/>
                  <a:pt x="2057448" y="135082"/>
                </a:cubicBezTo>
                <a:lnTo>
                  <a:pt x="2119088" y="119940"/>
                </a:lnTo>
                <a:lnTo>
                  <a:pt x="2138831" y="122626"/>
                </a:lnTo>
                <a:lnTo>
                  <a:pt x="2174180" y="117121"/>
                </a:lnTo>
                <a:lnTo>
                  <a:pt x="2214259" y="116974"/>
                </a:lnTo>
                <a:cubicBezTo>
                  <a:pt x="2231866" y="115824"/>
                  <a:pt x="2248895" y="113224"/>
                  <a:pt x="2264911" y="108071"/>
                </a:cubicBezTo>
                <a:lnTo>
                  <a:pt x="2298963" y="107788"/>
                </a:lnTo>
                <a:cubicBezTo>
                  <a:pt x="2352919" y="99467"/>
                  <a:pt x="2408915" y="93907"/>
                  <a:pt x="2454058" y="73698"/>
                </a:cubicBezTo>
                <a:cubicBezTo>
                  <a:pt x="2493261" y="67427"/>
                  <a:pt x="2507044" y="73914"/>
                  <a:pt x="2534188" y="70162"/>
                </a:cubicBezTo>
                <a:cubicBezTo>
                  <a:pt x="2561369" y="61552"/>
                  <a:pt x="2595762" y="55004"/>
                  <a:pt x="2616912" y="51189"/>
                </a:cubicBezTo>
                <a:lnTo>
                  <a:pt x="2698592" y="42305"/>
                </a:lnTo>
                <a:lnTo>
                  <a:pt x="2891953" y="34973"/>
                </a:lnTo>
                <a:cubicBezTo>
                  <a:pt x="2905485" y="24878"/>
                  <a:pt x="2934220" y="5398"/>
                  <a:pt x="2955508" y="929"/>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4" name="Google Shape;964;p70">
            <a:extLst>
              <a:ext uri="{FF2B5EF4-FFF2-40B4-BE49-F238E27FC236}">
                <a16:creationId xmlns:a16="http://schemas.microsoft.com/office/drawing/2014/main" id="{AF543487-BBF8-EE31-D836-AB5F29A5673B}"/>
              </a:ext>
            </a:extLst>
          </p:cNvPr>
          <p:cNvGrpSpPr/>
          <p:nvPr/>
        </p:nvGrpSpPr>
        <p:grpSpPr>
          <a:xfrm>
            <a:off x="9034467" y="1324620"/>
            <a:ext cx="2113497" cy="2093400"/>
            <a:chOff x="5319475" y="1525050"/>
            <a:chExt cx="2093400" cy="2093400"/>
          </a:xfrm>
        </p:grpSpPr>
        <p:sp>
          <p:nvSpPr>
            <p:cNvPr id="75" name="Google Shape;965;p70">
              <a:extLst>
                <a:ext uri="{FF2B5EF4-FFF2-40B4-BE49-F238E27FC236}">
                  <a16:creationId xmlns:a16="http://schemas.microsoft.com/office/drawing/2014/main" id="{59379CBE-CCB3-927C-F1E3-7737736BC33D}"/>
                </a:ext>
              </a:extLst>
            </p:cNvPr>
            <p:cNvSpPr/>
            <p:nvPr/>
          </p:nvSpPr>
          <p:spPr>
            <a:xfrm rot="10800000">
              <a:off x="5319475" y="1525050"/>
              <a:ext cx="2093400" cy="2093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966;p70">
              <a:extLst>
                <a:ext uri="{FF2B5EF4-FFF2-40B4-BE49-F238E27FC236}">
                  <a16:creationId xmlns:a16="http://schemas.microsoft.com/office/drawing/2014/main" id="{77C7C42F-EB12-03F2-85D5-49E4C95A37FF}"/>
                </a:ext>
              </a:extLst>
            </p:cNvPr>
            <p:cNvSpPr/>
            <p:nvPr/>
          </p:nvSpPr>
          <p:spPr>
            <a:xfrm rot="10800000">
              <a:off x="5352610" y="1668221"/>
              <a:ext cx="1939200" cy="19392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967;p70">
              <a:extLst>
                <a:ext uri="{FF2B5EF4-FFF2-40B4-BE49-F238E27FC236}">
                  <a16:creationId xmlns:a16="http://schemas.microsoft.com/office/drawing/2014/main" id="{5921CD0F-3D1B-725F-BF8C-895FB066FC59}"/>
                </a:ext>
              </a:extLst>
            </p:cNvPr>
            <p:cNvSpPr/>
            <p:nvPr/>
          </p:nvSpPr>
          <p:spPr>
            <a:xfrm rot="10800000">
              <a:off x="5319480" y="1664540"/>
              <a:ext cx="1863300" cy="1814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968;p70">
            <a:extLst>
              <a:ext uri="{FF2B5EF4-FFF2-40B4-BE49-F238E27FC236}">
                <a16:creationId xmlns:a16="http://schemas.microsoft.com/office/drawing/2014/main" id="{E8697013-669D-1F56-0803-55317C21CEE6}"/>
              </a:ext>
            </a:extLst>
          </p:cNvPr>
          <p:cNvGrpSpPr/>
          <p:nvPr/>
        </p:nvGrpSpPr>
        <p:grpSpPr>
          <a:xfrm rot="-5400000">
            <a:off x="6107787" y="4218036"/>
            <a:ext cx="2093400" cy="2113497"/>
            <a:chOff x="5319475" y="1525050"/>
            <a:chExt cx="2093400" cy="2093400"/>
          </a:xfrm>
        </p:grpSpPr>
        <p:sp>
          <p:nvSpPr>
            <p:cNvPr id="79" name="Google Shape;969;p70">
              <a:extLst>
                <a:ext uri="{FF2B5EF4-FFF2-40B4-BE49-F238E27FC236}">
                  <a16:creationId xmlns:a16="http://schemas.microsoft.com/office/drawing/2014/main" id="{F6653D03-8F3A-0BC6-A83B-E6F33626AE38}"/>
                </a:ext>
              </a:extLst>
            </p:cNvPr>
            <p:cNvSpPr/>
            <p:nvPr/>
          </p:nvSpPr>
          <p:spPr>
            <a:xfrm rot="10800000">
              <a:off x="5319475" y="1525050"/>
              <a:ext cx="2093400" cy="2093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70;p70">
              <a:extLst>
                <a:ext uri="{FF2B5EF4-FFF2-40B4-BE49-F238E27FC236}">
                  <a16:creationId xmlns:a16="http://schemas.microsoft.com/office/drawing/2014/main" id="{598AD885-3411-883B-8E59-FD28704944DF}"/>
                </a:ext>
              </a:extLst>
            </p:cNvPr>
            <p:cNvSpPr/>
            <p:nvPr/>
          </p:nvSpPr>
          <p:spPr>
            <a:xfrm rot="10800000">
              <a:off x="5352610" y="1668221"/>
              <a:ext cx="1939200" cy="19392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971;p70">
              <a:extLst>
                <a:ext uri="{FF2B5EF4-FFF2-40B4-BE49-F238E27FC236}">
                  <a16:creationId xmlns:a16="http://schemas.microsoft.com/office/drawing/2014/main" id="{2502330C-20D3-BE5B-6A41-3D81E457DA0E}"/>
                </a:ext>
              </a:extLst>
            </p:cNvPr>
            <p:cNvSpPr/>
            <p:nvPr/>
          </p:nvSpPr>
          <p:spPr>
            <a:xfrm rot="10800000">
              <a:off x="5319480" y="1664540"/>
              <a:ext cx="1863300" cy="1814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974;p70">
            <a:extLst>
              <a:ext uri="{FF2B5EF4-FFF2-40B4-BE49-F238E27FC236}">
                <a16:creationId xmlns:a16="http://schemas.microsoft.com/office/drawing/2014/main" id="{0DC37AEB-2B1A-7C0C-0853-F7DFBA86F06F}"/>
              </a:ext>
            </a:extLst>
          </p:cNvPr>
          <p:cNvSpPr txBox="1">
            <a:spLocks noGrp="1"/>
          </p:cNvSpPr>
          <p:nvPr>
            <p:ph type="title"/>
          </p:nvPr>
        </p:nvSpPr>
        <p:spPr>
          <a:xfrm>
            <a:off x="3446839" y="148461"/>
            <a:ext cx="3543003" cy="740457"/>
          </a:xfrm>
          <a:custGeom>
            <a:avLst/>
            <a:gdLst>
              <a:gd name="connsiteX0" fmla="*/ 0 w 3543003"/>
              <a:gd name="connsiteY0" fmla="*/ 0 h 740457"/>
              <a:gd name="connsiteX1" fmla="*/ 3543003 w 3543003"/>
              <a:gd name="connsiteY1" fmla="*/ 0 h 740457"/>
              <a:gd name="connsiteX2" fmla="*/ 3543003 w 3543003"/>
              <a:gd name="connsiteY2" fmla="*/ 740457 h 740457"/>
              <a:gd name="connsiteX3" fmla="*/ 0 w 3543003"/>
              <a:gd name="connsiteY3" fmla="*/ 740457 h 740457"/>
              <a:gd name="connsiteX4" fmla="*/ 0 w 3543003"/>
              <a:gd name="connsiteY4" fmla="*/ 0 h 740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3003" h="740457" fill="none" extrusionOk="0">
                <a:moveTo>
                  <a:pt x="0" y="0"/>
                </a:moveTo>
                <a:cubicBezTo>
                  <a:pt x="1644274" y="26894"/>
                  <a:pt x="2043772" y="737"/>
                  <a:pt x="3543003" y="0"/>
                </a:cubicBezTo>
                <a:cubicBezTo>
                  <a:pt x="3484631" y="132142"/>
                  <a:pt x="3520766" y="375408"/>
                  <a:pt x="3543003" y="740457"/>
                </a:cubicBezTo>
                <a:cubicBezTo>
                  <a:pt x="2964424" y="889437"/>
                  <a:pt x="967640" y="666769"/>
                  <a:pt x="0" y="740457"/>
                </a:cubicBezTo>
                <a:cubicBezTo>
                  <a:pt x="-24682" y="614923"/>
                  <a:pt x="62033" y="181332"/>
                  <a:pt x="0" y="0"/>
                </a:cubicBezTo>
                <a:close/>
              </a:path>
              <a:path w="3543003" h="740457" stroke="0" extrusionOk="0">
                <a:moveTo>
                  <a:pt x="0" y="0"/>
                </a:moveTo>
                <a:cubicBezTo>
                  <a:pt x="742182" y="2886"/>
                  <a:pt x="3043543" y="-33569"/>
                  <a:pt x="3543003" y="0"/>
                </a:cubicBezTo>
                <a:cubicBezTo>
                  <a:pt x="3507209" y="133700"/>
                  <a:pt x="3573267" y="537642"/>
                  <a:pt x="3543003" y="740457"/>
                </a:cubicBezTo>
                <a:cubicBezTo>
                  <a:pt x="2102509" y="875216"/>
                  <a:pt x="1609144" y="676561"/>
                  <a:pt x="0" y="740457"/>
                </a:cubicBezTo>
                <a:cubicBezTo>
                  <a:pt x="-9877" y="407991"/>
                  <a:pt x="-28776" y="152560"/>
                  <a:pt x="0" y="0"/>
                </a:cubicBezTo>
                <a:close/>
              </a:path>
            </a:pathLst>
          </a:custGeom>
          <a:ln>
            <a:solidFill>
              <a:schemeClr val="accent5">
                <a:lumMod val="75000"/>
              </a:schemeClr>
            </a:solidFill>
            <a:prstDash val="dash"/>
            <a:extLst>
              <a:ext uri="{C807C97D-BFC1-408E-A445-0C87EB9F89A2}">
                <ask:lineSketchStyleProps xmlns:ask="http://schemas.microsoft.com/office/drawing/2018/sketchyshapes" sd="3068101603">
                  <a:prstGeom prst="rect">
                    <a:avLst/>
                  </a:prstGeom>
                  <ask:type>
                    <ask:lineSketchCurved/>
                  </ask:type>
                </ask:lineSketchStyleProps>
              </a:ext>
            </a:extLst>
          </a:ln>
          <a:effectLst>
            <a:outerShdw blurRad="63500" sx="102000" sy="102000" algn="ctr" rotWithShape="0">
              <a:prstClr val="black">
                <a:alpha val="40000"/>
              </a:prst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2">
                    <a:lumMod val="10000"/>
                  </a:schemeClr>
                </a:solidFill>
              </a:rPr>
              <a:t>Our team</a:t>
            </a:r>
            <a:endParaRPr dirty="0">
              <a:solidFill>
                <a:schemeClr val="tx2">
                  <a:lumMod val="10000"/>
                </a:schemeClr>
              </a:solidFill>
            </a:endParaRPr>
          </a:p>
        </p:txBody>
      </p:sp>
      <p:pic>
        <p:nvPicPr>
          <p:cNvPr id="83" name="Google Shape;978;p70">
            <a:extLst>
              <a:ext uri="{FF2B5EF4-FFF2-40B4-BE49-F238E27FC236}">
                <a16:creationId xmlns:a16="http://schemas.microsoft.com/office/drawing/2014/main" id="{B49D87B0-33B5-7454-53B8-E17831BD18D1}"/>
              </a:ext>
            </a:extLst>
          </p:cNvPr>
          <p:cNvPicPr preferRelativeResize="0"/>
          <p:nvPr/>
        </p:nvPicPr>
        <p:blipFill rotWithShape="1">
          <a:blip r:embed="rId6">
            <a:extLst>
              <a:ext uri="{28A0092B-C50C-407E-A947-70E740481C1C}">
                <a14:useLocalDpi xmlns:a14="http://schemas.microsoft.com/office/drawing/2010/main" val="0"/>
              </a:ext>
            </a:extLst>
          </a:blip>
          <a:srcRect l="-841" t="15633" r="841" b="36953"/>
          <a:stretch/>
        </p:blipFill>
        <p:spPr>
          <a:xfrm>
            <a:off x="375314" y="4625299"/>
            <a:ext cx="1759733" cy="1743000"/>
          </a:xfrm>
          <a:prstGeom prst="ellipse">
            <a:avLst/>
          </a:prstGeom>
          <a:noFill/>
          <a:ln>
            <a:solidFill>
              <a:srgbClr val="FFFFFF"/>
            </a:solidFill>
          </a:ln>
        </p:spPr>
      </p:pic>
      <p:grpSp>
        <p:nvGrpSpPr>
          <p:cNvPr id="84" name="Google Shape;964;p70">
            <a:extLst>
              <a:ext uri="{FF2B5EF4-FFF2-40B4-BE49-F238E27FC236}">
                <a16:creationId xmlns:a16="http://schemas.microsoft.com/office/drawing/2014/main" id="{E758C039-A85B-0521-53AB-FA9049020EE2}"/>
              </a:ext>
            </a:extLst>
          </p:cNvPr>
          <p:cNvGrpSpPr/>
          <p:nvPr/>
        </p:nvGrpSpPr>
        <p:grpSpPr>
          <a:xfrm>
            <a:off x="9012762" y="4217191"/>
            <a:ext cx="2113497" cy="2093400"/>
            <a:chOff x="5319475" y="1525050"/>
            <a:chExt cx="2093400" cy="2093400"/>
          </a:xfrm>
        </p:grpSpPr>
        <p:sp>
          <p:nvSpPr>
            <p:cNvPr id="85" name="Google Shape;965;p70">
              <a:extLst>
                <a:ext uri="{FF2B5EF4-FFF2-40B4-BE49-F238E27FC236}">
                  <a16:creationId xmlns:a16="http://schemas.microsoft.com/office/drawing/2014/main" id="{93F7F826-C18C-7AB5-E883-AC0BD4CC3AB2}"/>
                </a:ext>
              </a:extLst>
            </p:cNvPr>
            <p:cNvSpPr/>
            <p:nvPr/>
          </p:nvSpPr>
          <p:spPr>
            <a:xfrm rot="10800000">
              <a:off x="5319475" y="1525050"/>
              <a:ext cx="2093400" cy="2093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966;p70">
              <a:extLst>
                <a:ext uri="{FF2B5EF4-FFF2-40B4-BE49-F238E27FC236}">
                  <a16:creationId xmlns:a16="http://schemas.microsoft.com/office/drawing/2014/main" id="{C3072486-F2D2-1B55-E06A-0A51DCD90604}"/>
                </a:ext>
              </a:extLst>
            </p:cNvPr>
            <p:cNvSpPr/>
            <p:nvPr/>
          </p:nvSpPr>
          <p:spPr>
            <a:xfrm rot="10800000">
              <a:off x="5352610" y="1668221"/>
              <a:ext cx="1939200" cy="19392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67;p70">
              <a:extLst>
                <a:ext uri="{FF2B5EF4-FFF2-40B4-BE49-F238E27FC236}">
                  <a16:creationId xmlns:a16="http://schemas.microsoft.com/office/drawing/2014/main" id="{CDC2A493-1491-6C0D-BF18-49AE2A44E0C1}"/>
                </a:ext>
              </a:extLst>
            </p:cNvPr>
            <p:cNvSpPr/>
            <p:nvPr/>
          </p:nvSpPr>
          <p:spPr>
            <a:xfrm rot="10800000">
              <a:off x="5319480" y="1664540"/>
              <a:ext cx="1863300" cy="1814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8" name="Google Shape;978;p70">
            <a:extLst>
              <a:ext uri="{FF2B5EF4-FFF2-40B4-BE49-F238E27FC236}">
                <a16:creationId xmlns:a16="http://schemas.microsoft.com/office/drawing/2014/main" id="{30AF130E-3617-001F-BEB3-7B38D216EC88}"/>
              </a:ext>
            </a:extLst>
          </p:cNvPr>
          <p:cNvPicPr preferRelativeResize="0"/>
          <p:nvPr/>
        </p:nvPicPr>
        <p:blipFill rotWithShape="1">
          <a:blip r:embed="rId7">
            <a:extLst>
              <a:ext uri="{28A0092B-C50C-407E-A947-70E740481C1C}">
                <a14:useLocalDpi xmlns:a14="http://schemas.microsoft.com/office/drawing/2010/main" val="0"/>
              </a:ext>
            </a:extLst>
          </a:blip>
          <a:srcRect l="5419" t="7699" r="-5419" b="41955"/>
          <a:stretch/>
        </p:blipFill>
        <p:spPr>
          <a:xfrm>
            <a:off x="6316221" y="4591290"/>
            <a:ext cx="1759733" cy="1743000"/>
          </a:xfrm>
          <a:prstGeom prst="ellipse">
            <a:avLst/>
          </a:prstGeom>
          <a:noFill/>
          <a:ln>
            <a:solidFill>
              <a:srgbClr val="FFFFFF"/>
            </a:solidFill>
          </a:ln>
        </p:spPr>
      </p:pic>
      <p:grpSp>
        <p:nvGrpSpPr>
          <p:cNvPr id="89" name="Google Shape;964;p70">
            <a:extLst>
              <a:ext uri="{FF2B5EF4-FFF2-40B4-BE49-F238E27FC236}">
                <a16:creationId xmlns:a16="http://schemas.microsoft.com/office/drawing/2014/main" id="{BEC765A2-5677-7735-3D56-161376318F91}"/>
              </a:ext>
            </a:extLst>
          </p:cNvPr>
          <p:cNvGrpSpPr/>
          <p:nvPr/>
        </p:nvGrpSpPr>
        <p:grpSpPr>
          <a:xfrm>
            <a:off x="375766" y="4387062"/>
            <a:ext cx="2113497" cy="2093400"/>
            <a:chOff x="5319475" y="1525050"/>
            <a:chExt cx="2093400" cy="2093400"/>
          </a:xfrm>
        </p:grpSpPr>
        <p:sp>
          <p:nvSpPr>
            <p:cNvPr id="90" name="Google Shape;965;p70">
              <a:extLst>
                <a:ext uri="{FF2B5EF4-FFF2-40B4-BE49-F238E27FC236}">
                  <a16:creationId xmlns:a16="http://schemas.microsoft.com/office/drawing/2014/main" id="{4764D812-D97C-C418-B7C4-D58A8B94CDFB}"/>
                </a:ext>
              </a:extLst>
            </p:cNvPr>
            <p:cNvSpPr/>
            <p:nvPr/>
          </p:nvSpPr>
          <p:spPr>
            <a:xfrm rot="10800000">
              <a:off x="5319475" y="1525050"/>
              <a:ext cx="2093400" cy="2093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66;p70">
              <a:extLst>
                <a:ext uri="{FF2B5EF4-FFF2-40B4-BE49-F238E27FC236}">
                  <a16:creationId xmlns:a16="http://schemas.microsoft.com/office/drawing/2014/main" id="{BFD7B217-BF05-7BC4-A502-357C7EE443EF}"/>
                </a:ext>
              </a:extLst>
            </p:cNvPr>
            <p:cNvSpPr/>
            <p:nvPr/>
          </p:nvSpPr>
          <p:spPr>
            <a:xfrm rot="10800000">
              <a:off x="5352610" y="1668221"/>
              <a:ext cx="1939200" cy="19392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67;p70">
              <a:extLst>
                <a:ext uri="{FF2B5EF4-FFF2-40B4-BE49-F238E27FC236}">
                  <a16:creationId xmlns:a16="http://schemas.microsoft.com/office/drawing/2014/main" id="{42DE12A7-DE2A-3C84-6838-D53B0E8B2D2A}"/>
                </a:ext>
              </a:extLst>
            </p:cNvPr>
            <p:cNvSpPr/>
            <p:nvPr/>
          </p:nvSpPr>
          <p:spPr>
            <a:xfrm rot="10800000">
              <a:off x="5319480" y="1664540"/>
              <a:ext cx="1863300" cy="1814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3" name="Google Shape;978;p70">
            <a:extLst>
              <a:ext uri="{FF2B5EF4-FFF2-40B4-BE49-F238E27FC236}">
                <a16:creationId xmlns:a16="http://schemas.microsoft.com/office/drawing/2014/main" id="{2753336B-8533-3B76-3F21-1C5CEFEE3DD2}"/>
              </a:ext>
            </a:extLst>
          </p:cNvPr>
          <p:cNvPicPr preferRelativeResize="0"/>
          <p:nvPr/>
        </p:nvPicPr>
        <p:blipFill>
          <a:blip r:embed="rId8">
            <a:extLst>
              <a:ext uri="{28A0092B-C50C-407E-A947-70E740481C1C}">
                <a14:useLocalDpi xmlns:a14="http://schemas.microsoft.com/office/drawing/2010/main" val="0"/>
              </a:ext>
            </a:extLst>
          </a:blip>
          <a:srcRect t="475" b="475"/>
          <a:stretch/>
        </p:blipFill>
        <p:spPr>
          <a:xfrm>
            <a:off x="447507" y="1491338"/>
            <a:ext cx="1759733" cy="1743000"/>
          </a:xfrm>
          <a:prstGeom prst="ellipse">
            <a:avLst/>
          </a:prstGeom>
          <a:noFill/>
          <a:ln>
            <a:solidFill>
              <a:srgbClr val="FFFFFF"/>
            </a:solidFill>
          </a:ln>
        </p:spPr>
      </p:pic>
      <p:grpSp>
        <p:nvGrpSpPr>
          <p:cNvPr id="94" name="Google Shape;964;p70">
            <a:extLst>
              <a:ext uri="{FF2B5EF4-FFF2-40B4-BE49-F238E27FC236}">
                <a16:creationId xmlns:a16="http://schemas.microsoft.com/office/drawing/2014/main" id="{FBA6DB75-FC0F-EE40-13C5-554CB3BE1182}"/>
              </a:ext>
            </a:extLst>
          </p:cNvPr>
          <p:cNvGrpSpPr/>
          <p:nvPr/>
        </p:nvGrpSpPr>
        <p:grpSpPr>
          <a:xfrm>
            <a:off x="3219108" y="1545494"/>
            <a:ext cx="2113497" cy="2093400"/>
            <a:chOff x="5319475" y="1525050"/>
            <a:chExt cx="2093400" cy="2093400"/>
          </a:xfrm>
        </p:grpSpPr>
        <p:sp>
          <p:nvSpPr>
            <p:cNvPr id="95" name="Google Shape;965;p70">
              <a:extLst>
                <a:ext uri="{FF2B5EF4-FFF2-40B4-BE49-F238E27FC236}">
                  <a16:creationId xmlns:a16="http://schemas.microsoft.com/office/drawing/2014/main" id="{DB92116E-83AB-B7CD-CF51-E4F45C66A7D3}"/>
                </a:ext>
              </a:extLst>
            </p:cNvPr>
            <p:cNvSpPr/>
            <p:nvPr/>
          </p:nvSpPr>
          <p:spPr>
            <a:xfrm rot="10800000">
              <a:off x="5319475" y="1525050"/>
              <a:ext cx="2093400" cy="2093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6;p70">
              <a:extLst>
                <a:ext uri="{FF2B5EF4-FFF2-40B4-BE49-F238E27FC236}">
                  <a16:creationId xmlns:a16="http://schemas.microsoft.com/office/drawing/2014/main" id="{2F6B8B41-26AB-AD96-D758-74D5BF8B3779}"/>
                </a:ext>
              </a:extLst>
            </p:cNvPr>
            <p:cNvSpPr/>
            <p:nvPr/>
          </p:nvSpPr>
          <p:spPr>
            <a:xfrm rot="10800000">
              <a:off x="5352610" y="1668221"/>
              <a:ext cx="1939200" cy="19392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67;p70">
              <a:extLst>
                <a:ext uri="{FF2B5EF4-FFF2-40B4-BE49-F238E27FC236}">
                  <a16:creationId xmlns:a16="http://schemas.microsoft.com/office/drawing/2014/main" id="{8E22A9FA-C489-0BAF-DD5C-FD9130DECEB0}"/>
                </a:ext>
              </a:extLst>
            </p:cNvPr>
            <p:cNvSpPr/>
            <p:nvPr/>
          </p:nvSpPr>
          <p:spPr>
            <a:xfrm rot="10800000">
              <a:off x="5319480" y="1664540"/>
              <a:ext cx="1863300" cy="1814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8" name="Google Shape;978;p70">
            <a:extLst>
              <a:ext uri="{FF2B5EF4-FFF2-40B4-BE49-F238E27FC236}">
                <a16:creationId xmlns:a16="http://schemas.microsoft.com/office/drawing/2014/main" id="{BF280132-44BD-7768-6B7F-A1E37945C9D2}"/>
              </a:ext>
            </a:extLst>
          </p:cNvPr>
          <p:cNvPicPr preferRelativeResize="0"/>
          <p:nvPr/>
        </p:nvPicPr>
        <p:blipFill>
          <a:blip r:embed="rId9">
            <a:extLst>
              <a:ext uri="{28A0092B-C50C-407E-A947-70E740481C1C}">
                <a14:useLocalDpi xmlns:a14="http://schemas.microsoft.com/office/drawing/2010/main" val="0"/>
              </a:ext>
            </a:extLst>
          </a:blip>
          <a:srcRect t="12857" b="12857"/>
          <a:stretch/>
        </p:blipFill>
        <p:spPr>
          <a:xfrm>
            <a:off x="3235609" y="1820626"/>
            <a:ext cx="1759733" cy="1743000"/>
          </a:xfrm>
          <a:prstGeom prst="ellipse">
            <a:avLst/>
          </a:prstGeom>
          <a:noFill/>
          <a:ln>
            <a:solidFill>
              <a:srgbClr val="FFFFFF"/>
            </a:solidFill>
          </a:ln>
        </p:spPr>
      </p:pic>
      <p:grpSp>
        <p:nvGrpSpPr>
          <p:cNvPr id="99" name="Google Shape;964;p70">
            <a:extLst>
              <a:ext uri="{FF2B5EF4-FFF2-40B4-BE49-F238E27FC236}">
                <a16:creationId xmlns:a16="http://schemas.microsoft.com/office/drawing/2014/main" id="{0EF374BA-EF34-03E8-683D-6A773270DBEB}"/>
              </a:ext>
            </a:extLst>
          </p:cNvPr>
          <p:cNvGrpSpPr/>
          <p:nvPr/>
        </p:nvGrpSpPr>
        <p:grpSpPr>
          <a:xfrm>
            <a:off x="430555" y="1251855"/>
            <a:ext cx="2113497" cy="2093400"/>
            <a:chOff x="5319475" y="1525050"/>
            <a:chExt cx="2093400" cy="2093400"/>
          </a:xfrm>
        </p:grpSpPr>
        <p:sp>
          <p:nvSpPr>
            <p:cNvPr id="100" name="Google Shape;965;p70">
              <a:extLst>
                <a:ext uri="{FF2B5EF4-FFF2-40B4-BE49-F238E27FC236}">
                  <a16:creationId xmlns:a16="http://schemas.microsoft.com/office/drawing/2014/main" id="{B3DA60A1-2857-A408-EA19-528C5A76A472}"/>
                </a:ext>
              </a:extLst>
            </p:cNvPr>
            <p:cNvSpPr/>
            <p:nvPr/>
          </p:nvSpPr>
          <p:spPr>
            <a:xfrm rot="10800000">
              <a:off x="5319475" y="1525050"/>
              <a:ext cx="2093400" cy="2093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966;p70">
              <a:extLst>
                <a:ext uri="{FF2B5EF4-FFF2-40B4-BE49-F238E27FC236}">
                  <a16:creationId xmlns:a16="http://schemas.microsoft.com/office/drawing/2014/main" id="{E69016A5-A326-A434-BC35-B7B6189F5416}"/>
                </a:ext>
              </a:extLst>
            </p:cNvPr>
            <p:cNvSpPr/>
            <p:nvPr/>
          </p:nvSpPr>
          <p:spPr>
            <a:xfrm rot="10800000">
              <a:off x="5352610" y="1668221"/>
              <a:ext cx="1939200" cy="19392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967;p70">
              <a:extLst>
                <a:ext uri="{FF2B5EF4-FFF2-40B4-BE49-F238E27FC236}">
                  <a16:creationId xmlns:a16="http://schemas.microsoft.com/office/drawing/2014/main" id="{90026728-FF5F-C08E-301F-485A62C58427}"/>
                </a:ext>
              </a:extLst>
            </p:cNvPr>
            <p:cNvSpPr/>
            <p:nvPr/>
          </p:nvSpPr>
          <p:spPr>
            <a:xfrm rot="10800000">
              <a:off x="5319480" y="1664540"/>
              <a:ext cx="1863300" cy="1814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 name="Google Shape;978;p70">
            <a:extLst>
              <a:ext uri="{FF2B5EF4-FFF2-40B4-BE49-F238E27FC236}">
                <a16:creationId xmlns:a16="http://schemas.microsoft.com/office/drawing/2014/main" id="{F174F4F0-B31C-1453-9D2A-4813F9B8E9D5}"/>
              </a:ext>
            </a:extLst>
          </p:cNvPr>
          <p:cNvPicPr preferRelativeResize="0"/>
          <p:nvPr/>
        </p:nvPicPr>
        <p:blipFill rotWithShape="1">
          <a:blip r:embed="rId10">
            <a:extLst>
              <a:ext uri="{28A0092B-C50C-407E-A947-70E740481C1C}">
                <a14:useLocalDpi xmlns:a14="http://schemas.microsoft.com/office/drawing/2010/main" val="0"/>
              </a:ext>
            </a:extLst>
          </a:blip>
          <a:srcRect l="2847" t="2847" r="-2847" b="41156"/>
          <a:stretch/>
        </p:blipFill>
        <p:spPr>
          <a:xfrm>
            <a:off x="9040623" y="1564327"/>
            <a:ext cx="1759733" cy="1746125"/>
          </a:xfrm>
          <a:prstGeom prst="ellipse">
            <a:avLst/>
          </a:prstGeom>
          <a:noFill/>
          <a:ln>
            <a:solidFill>
              <a:srgbClr val="FFFFFF"/>
            </a:solidFill>
          </a:ln>
        </p:spPr>
      </p:pic>
      <p:pic>
        <p:nvPicPr>
          <p:cNvPr id="104" name="Google Shape;978;p70">
            <a:extLst>
              <a:ext uri="{FF2B5EF4-FFF2-40B4-BE49-F238E27FC236}">
                <a16:creationId xmlns:a16="http://schemas.microsoft.com/office/drawing/2014/main" id="{63F0B22D-6ECE-9856-0DE1-CDC9823FCFF6}"/>
              </a:ext>
            </a:extLst>
          </p:cNvPr>
          <p:cNvPicPr preferRelativeResize="0"/>
          <p:nvPr/>
        </p:nvPicPr>
        <p:blipFill>
          <a:blip r:embed="rId11">
            <a:extLst>
              <a:ext uri="{28A0092B-C50C-407E-A947-70E740481C1C}">
                <a14:useLocalDpi xmlns:a14="http://schemas.microsoft.com/office/drawing/2010/main" val="0"/>
              </a:ext>
            </a:extLst>
          </a:blip>
          <a:srcRect t="9359" b="9359"/>
          <a:stretch/>
        </p:blipFill>
        <p:spPr>
          <a:xfrm>
            <a:off x="3234332" y="4522477"/>
            <a:ext cx="1759733" cy="1743000"/>
          </a:xfrm>
          <a:prstGeom prst="ellipse">
            <a:avLst/>
          </a:prstGeom>
          <a:noFill/>
          <a:ln>
            <a:solidFill>
              <a:srgbClr val="FFFFFF"/>
            </a:solidFill>
          </a:ln>
        </p:spPr>
      </p:pic>
      <p:grpSp>
        <p:nvGrpSpPr>
          <p:cNvPr id="105" name="Google Shape;964;p70">
            <a:extLst>
              <a:ext uri="{FF2B5EF4-FFF2-40B4-BE49-F238E27FC236}">
                <a16:creationId xmlns:a16="http://schemas.microsoft.com/office/drawing/2014/main" id="{50ADFBF2-EFCA-E207-95F2-DCC7C0564444}"/>
              </a:ext>
            </a:extLst>
          </p:cNvPr>
          <p:cNvGrpSpPr/>
          <p:nvPr/>
        </p:nvGrpSpPr>
        <p:grpSpPr>
          <a:xfrm>
            <a:off x="3234333" y="4350019"/>
            <a:ext cx="2113497" cy="2093400"/>
            <a:chOff x="5319475" y="1525050"/>
            <a:chExt cx="2093400" cy="2093400"/>
          </a:xfrm>
        </p:grpSpPr>
        <p:sp>
          <p:nvSpPr>
            <p:cNvPr id="106" name="Google Shape;965;p70">
              <a:extLst>
                <a:ext uri="{FF2B5EF4-FFF2-40B4-BE49-F238E27FC236}">
                  <a16:creationId xmlns:a16="http://schemas.microsoft.com/office/drawing/2014/main" id="{59BFC578-6C1B-32E8-5593-C8AC4ACD5E12}"/>
                </a:ext>
              </a:extLst>
            </p:cNvPr>
            <p:cNvSpPr/>
            <p:nvPr/>
          </p:nvSpPr>
          <p:spPr>
            <a:xfrm rot="10800000">
              <a:off x="5319475" y="1525050"/>
              <a:ext cx="2093400" cy="2093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66;p70">
              <a:extLst>
                <a:ext uri="{FF2B5EF4-FFF2-40B4-BE49-F238E27FC236}">
                  <a16:creationId xmlns:a16="http://schemas.microsoft.com/office/drawing/2014/main" id="{FC27706F-CBE6-E750-6841-FDA2F8E409D6}"/>
                </a:ext>
              </a:extLst>
            </p:cNvPr>
            <p:cNvSpPr/>
            <p:nvPr/>
          </p:nvSpPr>
          <p:spPr>
            <a:xfrm rot="10800000">
              <a:off x="5352610" y="1668221"/>
              <a:ext cx="1939200" cy="19392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67;p70">
              <a:extLst>
                <a:ext uri="{FF2B5EF4-FFF2-40B4-BE49-F238E27FC236}">
                  <a16:creationId xmlns:a16="http://schemas.microsoft.com/office/drawing/2014/main" id="{B612CE87-7088-DF0A-A5C6-269930933B81}"/>
                </a:ext>
              </a:extLst>
            </p:cNvPr>
            <p:cNvSpPr/>
            <p:nvPr/>
          </p:nvSpPr>
          <p:spPr>
            <a:xfrm rot="10800000">
              <a:off x="5319480" y="1664540"/>
              <a:ext cx="1863300" cy="1814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9" name="Google Shape;978;p70">
            <a:extLst>
              <a:ext uri="{FF2B5EF4-FFF2-40B4-BE49-F238E27FC236}">
                <a16:creationId xmlns:a16="http://schemas.microsoft.com/office/drawing/2014/main" id="{28655C39-7855-8FF4-C798-27657B6031C5}"/>
              </a:ext>
            </a:extLst>
          </p:cNvPr>
          <p:cNvPicPr preferRelativeResize="0"/>
          <p:nvPr/>
        </p:nvPicPr>
        <p:blipFill rotWithShape="1">
          <a:blip r:embed="rId12">
            <a:extLst>
              <a:ext uri="{28A0092B-C50C-407E-A947-70E740481C1C}">
                <a14:useLocalDpi xmlns:a14="http://schemas.microsoft.com/office/drawing/2010/main" val="0"/>
              </a:ext>
            </a:extLst>
          </a:blip>
          <a:srcRect l="4280" t="-1280" r="-4280" b="2054"/>
          <a:stretch/>
        </p:blipFill>
        <p:spPr>
          <a:xfrm>
            <a:off x="9076936" y="4398506"/>
            <a:ext cx="1759733" cy="1746125"/>
          </a:xfrm>
          <a:prstGeom prst="ellipse">
            <a:avLst/>
          </a:prstGeom>
          <a:noFill/>
          <a:ln>
            <a:solidFill>
              <a:srgbClr val="FFFFFF"/>
            </a:solidFill>
          </a:ln>
        </p:spPr>
      </p:pic>
      <p:pic>
        <p:nvPicPr>
          <p:cNvPr id="115" name="Graphic 114" descr="Group brainstorm with solid fill">
            <a:extLst>
              <a:ext uri="{FF2B5EF4-FFF2-40B4-BE49-F238E27FC236}">
                <a16:creationId xmlns:a16="http://schemas.microsoft.com/office/drawing/2014/main" id="{D33D9495-2E0E-890B-F87C-FD144C8D0CE0}"/>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054106" y="82572"/>
            <a:ext cx="914400" cy="914400"/>
          </a:xfrm>
          <a:prstGeom prst="rect">
            <a:avLst/>
          </a:prstGeom>
        </p:spPr>
      </p:pic>
      <p:sp>
        <p:nvSpPr>
          <p:cNvPr id="117" name="TextBox 116">
            <a:extLst>
              <a:ext uri="{FF2B5EF4-FFF2-40B4-BE49-F238E27FC236}">
                <a16:creationId xmlns:a16="http://schemas.microsoft.com/office/drawing/2014/main" id="{80451BF1-E6A4-EE33-E85F-C083DB998AAF}"/>
              </a:ext>
            </a:extLst>
          </p:cNvPr>
          <p:cNvSpPr txBox="1"/>
          <p:nvPr/>
        </p:nvSpPr>
        <p:spPr>
          <a:xfrm>
            <a:off x="407820" y="3615027"/>
            <a:ext cx="2182185" cy="369332"/>
          </a:xfrm>
          <a:prstGeom prst="rect">
            <a:avLst/>
          </a:prstGeom>
          <a:noFill/>
        </p:spPr>
        <p:txBody>
          <a:bodyPr wrap="square" rtlCol="0">
            <a:spAutoFit/>
          </a:bodyPr>
          <a:lstStyle/>
          <a:p>
            <a:r>
              <a:rPr lang="en-US" b="1" dirty="0">
                <a:solidFill>
                  <a:schemeClr val="tx2">
                    <a:lumMod val="10000"/>
                  </a:schemeClr>
                </a:solidFill>
                <a:latin typeface="Bierstadt" panose="020B0004020202020204" pitchFamily="34" charset="0"/>
              </a:rPr>
              <a:t>Marwa Mahmoud</a:t>
            </a:r>
          </a:p>
        </p:txBody>
      </p:sp>
      <p:sp>
        <p:nvSpPr>
          <p:cNvPr id="118" name="TextBox 117">
            <a:extLst>
              <a:ext uri="{FF2B5EF4-FFF2-40B4-BE49-F238E27FC236}">
                <a16:creationId xmlns:a16="http://schemas.microsoft.com/office/drawing/2014/main" id="{8495BDDB-F91D-CD65-3A85-436B53D05573}"/>
              </a:ext>
            </a:extLst>
          </p:cNvPr>
          <p:cNvSpPr txBox="1"/>
          <p:nvPr/>
        </p:nvSpPr>
        <p:spPr>
          <a:xfrm>
            <a:off x="6323966" y="3352487"/>
            <a:ext cx="2182185" cy="369332"/>
          </a:xfrm>
          <a:prstGeom prst="rect">
            <a:avLst/>
          </a:prstGeom>
          <a:noFill/>
        </p:spPr>
        <p:txBody>
          <a:bodyPr wrap="square" rtlCol="0">
            <a:spAutoFit/>
          </a:bodyPr>
          <a:lstStyle/>
          <a:p>
            <a:r>
              <a:rPr lang="en-US" b="1" dirty="0">
                <a:solidFill>
                  <a:schemeClr val="tx2">
                    <a:lumMod val="10000"/>
                  </a:schemeClr>
                </a:solidFill>
                <a:latin typeface="Bierstadt" panose="020B0004020202020204" pitchFamily="34" charset="0"/>
              </a:rPr>
              <a:t>Eman Hamza</a:t>
            </a:r>
          </a:p>
        </p:txBody>
      </p:sp>
      <p:sp>
        <p:nvSpPr>
          <p:cNvPr id="119" name="TextBox 118">
            <a:extLst>
              <a:ext uri="{FF2B5EF4-FFF2-40B4-BE49-F238E27FC236}">
                <a16:creationId xmlns:a16="http://schemas.microsoft.com/office/drawing/2014/main" id="{E0809994-1A91-7848-72A1-607129F94737}"/>
              </a:ext>
            </a:extLst>
          </p:cNvPr>
          <p:cNvSpPr txBox="1"/>
          <p:nvPr/>
        </p:nvSpPr>
        <p:spPr>
          <a:xfrm>
            <a:off x="3437821" y="3782066"/>
            <a:ext cx="2182185" cy="369332"/>
          </a:xfrm>
          <a:prstGeom prst="rect">
            <a:avLst/>
          </a:prstGeom>
          <a:noFill/>
        </p:spPr>
        <p:txBody>
          <a:bodyPr wrap="square" rtlCol="0">
            <a:spAutoFit/>
          </a:bodyPr>
          <a:lstStyle/>
          <a:p>
            <a:r>
              <a:rPr lang="en-US" b="1" dirty="0">
                <a:solidFill>
                  <a:schemeClr val="tx2">
                    <a:lumMod val="10000"/>
                  </a:schemeClr>
                </a:solidFill>
                <a:latin typeface="Bierstadt" panose="020B0004020202020204" pitchFamily="34" charset="0"/>
              </a:rPr>
              <a:t>Dina Mahmoud</a:t>
            </a:r>
          </a:p>
        </p:txBody>
      </p:sp>
      <p:sp>
        <p:nvSpPr>
          <p:cNvPr id="120" name="TextBox 119">
            <a:extLst>
              <a:ext uri="{FF2B5EF4-FFF2-40B4-BE49-F238E27FC236}">
                <a16:creationId xmlns:a16="http://schemas.microsoft.com/office/drawing/2014/main" id="{E6E7D41F-6D44-1EBD-049D-C42E5337470E}"/>
              </a:ext>
            </a:extLst>
          </p:cNvPr>
          <p:cNvSpPr txBox="1"/>
          <p:nvPr/>
        </p:nvSpPr>
        <p:spPr>
          <a:xfrm>
            <a:off x="9334571" y="3518238"/>
            <a:ext cx="2182185" cy="369332"/>
          </a:xfrm>
          <a:prstGeom prst="rect">
            <a:avLst/>
          </a:prstGeom>
          <a:noFill/>
        </p:spPr>
        <p:txBody>
          <a:bodyPr wrap="square" rtlCol="0">
            <a:spAutoFit/>
          </a:bodyPr>
          <a:lstStyle/>
          <a:p>
            <a:r>
              <a:rPr lang="en-US" b="1" dirty="0">
                <a:solidFill>
                  <a:schemeClr val="tx2">
                    <a:lumMod val="10000"/>
                  </a:schemeClr>
                </a:solidFill>
                <a:latin typeface="Bierstadt" panose="020B0004020202020204" pitchFamily="34" charset="0"/>
              </a:rPr>
              <a:t>Aliaa Mohamed</a:t>
            </a:r>
          </a:p>
        </p:txBody>
      </p:sp>
      <p:sp>
        <p:nvSpPr>
          <p:cNvPr id="121" name="TextBox 120">
            <a:extLst>
              <a:ext uri="{FF2B5EF4-FFF2-40B4-BE49-F238E27FC236}">
                <a16:creationId xmlns:a16="http://schemas.microsoft.com/office/drawing/2014/main" id="{4FCF6A3A-837C-D972-73B0-209BAFC4CC00}"/>
              </a:ext>
            </a:extLst>
          </p:cNvPr>
          <p:cNvSpPr txBox="1"/>
          <p:nvPr/>
        </p:nvSpPr>
        <p:spPr>
          <a:xfrm>
            <a:off x="520099" y="6450546"/>
            <a:ext cx="2182185" cy="369332"/>
          </a:xfrm>
          <a:prstGeom prst="rect">
            <a:avLst/>
          </a:prstGeom>
          <a:noFill/>
        </p:spPr>
        <p:txBody>
          <a:bodyPr wrap="square" rtlCol="0">
            <a:spAutoFit/>
          </a:bodyPr>
          <a:lstStyle/>
          <a:p>
            <a:r>
              <a:rPr lang="en-US" b="1" dirty="0">
                <a:solidFill>
                  <a:schemeClr val="tx2">
                    <a:lumMod val="10000"/>
                  </a:schemeClr>
                </a:solidFill>
                <a:latin typeface="Bierstadt" panose="020B0004020202020204" pitchFamily="34" charset="0"/>
              </a:rPr>
              <a:t>Marwa Mahmoud</a:t>
            </a:r>
          </a:p>
        </p:txBody>
      </p:sp>
      <p:sp>
        <p:nvSpPr>
          <p:cNvPr id="122" name="TextBox 121">
            <a:extLst>
              <a:ext uri="{FF2B5EF4-FFF2-40B4-BE49-F238E27FC236}">
                <a16:creationId xmlns:a16="http://schemas.microsoft.com/office/drawing/2014/main" id="{8B4BD09A-2A03-48C2-9759-0E4AA8FCBE0D}"/>
              </a:ext>
            </a:extLst>
          </p:cNvPr>
          <p:cNvSpPr txBox="1"/>
          <p:nvPr/>
        </p:nvSpPr>
        <p:spPr>
          <a:xfrm>
            <a:off x="3428494" y="6450546"/>
            <a:ext cx="2182185" cy="369332"/>
          </a:xfrm>
          <a:prstGeom prst="rect">
            <a:avLst/>
          </a:prstGeom>
          <a:noFill/>
        </p:spPr>
        <p:txBody>
          <a:bodyPr wrap="square" rtlCol="0">
            <a:spAutoFit/>
          </a:bodyPr>
          <a:lstStyle/>
          <a:p>
            <a:r>
              <a:rPr lang="en-US" b="1" dirty="0">
                <a:solidFill>
                  <a:schemeClr val="tx2">
                    <a:lumMod val="10000"/>
                  </a:schemeClr>
                </a:solidFill>
                <a:latin typeface="Bierstadt" panose="020B0004020202020204" pitchFamily="34" charset="0"/>
              </a:rPr>
              <a:t>Nada Mohsen</a:t>
            </a:r>
          </a:p>
        </p:txBody>
      </p:sp>
      <p:sp>
        <p:nvSpPr>
          <p:cNvPr id="123" name="TextBox 122">
            <a:extLst>
              <a:ext uri="{FF2B5EF4-FFF2-40B4-BE49-F238E27FC236}">
                <a16:creationId xmlns:a16="http://schemas.microsoft.com/office/drawing/2014/main" id="{88215585-8628-0BD7-726E-3C03DC4E0945}"/>
              </a:ext>
            </a:extLst>
          </p:cNvPr>
          <p:cNvSpPr txBox="1"/>
          <p:nvPr/>
        </p:nvSpPr>
        <p:spPr>
          <a:xfrm>
            <a:off x="6323966" y="6393542"/>
            <a:ext cx="2182185" cy="369332"/>
          </a:xfrm>
          <a:prstGeom prst="rect">
            <a:avLst/>
          </a:prstGeom>
          <a:noFill/>
        </p:spPr>
        <p:txBody>
          <a:bodyPr wrap="square" rtlCol="0">
            <a:spAutoFit/>
          </a:bodyPr>
          <a:lstStyle/>
          <a:p>
            <a:r>
              <a:rPr lang="en-US" b="1" dirty="0">
                <a:solidFill>
                  <a:schemeClr val="tx2">
                    <a:lumMod val="10000"/>
                  </a:schemeClr>
                </a:solidFill>
                <a:latin typeface="Bierstadt" panose="020B0004020202020204" pitchFamily="34" charset="0"/>
              </a:rPr>
              <a:t>Manar Maher</a:t>
            </a:r>
          </a:p>
        </p:txBody>
      </p:sp>
      <p:sp>
        <p:nvSpPr>
          <p:cNvPr id="124" name="TextBox 123">
            <a:extLst>
              <a:ext uri="{FF2B5EF4-FFF2-40B4-BE49-F238E27FC236}">
                <a16:creationId xmlns:a16="http://schemas.microsoft.com/office/drawing/2014/main" id="{D8087EA4-80B5-0792-0350-551E8C23D9FD}"/>
              </a:ext>
            </a:extLst>
          </p:cNvPr>
          <p:cNvSpPr txBox="1"/>
          <p:nvPr/>
        </p:nvSpPr>
        <p:spPr>
          <a:xfrm>
            <a:off x="9232361" y="6428267"/>
            <a:ext cx="2182185" cy="369332"/>
          </a:xfrm>
          <a:prstGeom prst="rect">
            <a:avLst/>
          </a:prstGeom>
          <a:noFill/>
        </p:spPr>
        <p:txBody>
          <a:bodyPr wrap="square" rtlCol="0">
            <a:spAutoFit/>
          </a:bodyPr>
          <a:lstStyle/>
          <a:p>
            <a:r>
              <a:rPr lang="en-US" b="1" dirty="0">
                <a:solidFill>
                  <a:schemeClr val="tx2">
                    <a:lumMod val="10000"/>
                  </a:schemeClr>
                </a:solidFill>
                <a:latin typeface="Bierstadt" panose="020B0004020202020204" pitchFamily="34" charset="0"/>
              </a:rPr>
              <a:t>Habiba Ahmed</a:t>
            </a:r>
          </a:p>
        </p:txBody>
      </p:sp>
      <p:pic>
        <p:nvPicPr>
          <p:cNvPr id="131" name="Google Shape;978;p70">
            <a:extLst>
              <a:ext uri="{FF2B5EF4-FFF2-40B4-BE49-F238E27FC236}">
                <a16:creationId xmlns:a16="http://schemas.microsoft.com/office/drawing/2014/main" id="{AA628E56-25EC-2DA8-4B61-17B9E66CBD1B}"/>
              </a:ext>
            </a:extLst>
          </p:cNvPr>
          <p:cNvPicPr preferRelativeResize="0"/>
          <p:nvPr/>
        </p:nvPicPr>
        <p:blipFill rotWithShape="1">
          <a:blip r:embed="rId15">
            <a:extLst>
              <a:ext uri="{28A0092B-C50C-407E-A947-70E740481C1C}">
                <a14:useLocalDpi xmlns:a14="http://schemas.microsoft.com/office/drawing/2010/main" val="0"/>
              </a:ext>
            </a:extLst>
          </a:blip>
          <a:srcRect l="-3391" t="365" r="3391" b="15622"/>
          <a:stretch/>
        </p:blipFill>
        <p:spPr>
          <a:xfrm>
            <a:off x="6063055" y="1255312"/>
            <a:ext cx="1759733" cy="1743000"/>
          </a:xfrm>
          <a:prstGeom prst="ellipse">
            <a:avLst/>
          </a:prstGeom>
        </p:spPr>
      </p:pic>
      <p:grpSp>
        <p:nvGrpSpPr>
          <p:cNvPr id="132" name="Google Shape;964;p70">
            <a:extLst>
              <a:ext uri="{FF2B5EF4-FFF2-40B4-BE49-F238E27FC236}">
                <a16:creationId xmlns:a16="http://schemas.microsoft.com/office/drawing/2014/main" id="{5CFBE36E-8424-BE84-2153-371BBD7249EC}"/>
              </a:ext>
            </a:extLst>
          </p:cNvPr>
          <p:cNvGrpSpPr/>
          <p:nvPr/>
        </p:nvGrpSpPr>
        <p:grpSpPr>
          <a:xfrm>
            <a:off x="6049243" y="1002561"/>
            <a:ext cx="2113497" cy="2093400"/>
            <a:chOff x="5319475" y="1525050"/>
            <a:chExt cx="2093400" cy="2093400"/>
          </a:xfrm>
        </p:grpSpPr>
        <p:sp>
          <p:nvSpPr>
            <p:cNvPr id="133" name="Google Shape;965;p70">
              <a:extLst>
                <a:ext uri="{FF2B5EF4-FFF2-40B4-BE49-F238E27FC236}">
                  <a16:creationId xmlns:a16="http://schemas.microsoft.com/office/drawing/2014/main" id="{DE67340C-D130-5832-FAF5-03788B35E06E}"/>
                </a:ext>
              </a:extLst>
            </p:cNvPr>
            <p:cNvSpPr/>
            <p:nvPr/>
          </p:nvSpPr>
          <p:spPr>
            <a:xfrm rot="10800000">
              <a:off x="5319475" y="1525050"/>
              <a:ext cx="2093400" cy="2093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966;p70">
              <a:extLst>
                <a:ext uri="{FF2B5EF4-FFF2-40B4-BE49-F238E27FC236}">
                  <a16:creationId xmlns:a16="http://schemas.microsoft.com/office/drawing/2014/main" id="{D9B3DE2F-E207-B58A-BCE4-5D3AB60DB2BA}"/>
                </a:ext>
              </a:extLst>
            </p:cNvPr>
            <p:cNvSpPr/>
            <p:nvPr/>
          </p:nvSpPr>
          <p:spPr>
            <a:xfrm rot="10800000">
              <a:off x="5352610" y="1668221"/>
              <a:ext cx="1939200" cy="19392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967;p70">
              <a:extLst>
                <a:ext uri="{FF2B5EF4-FFF2-40B4-BE49-F238E27FC236}">
                  <a16:creationId xmlns:a16="http://schemas.microsoft.com/office/drawing/2014/main" id="{0C957E0F-4168-B73C-3C8B-39E07D0F0B33}"/>
                </a:ext>
              </a:extLst>
            </p:cNvPr>
            <p:cNvSpPr/>
            <p:nvPr/>
          </p:nvSpPr>
          <p:spPr>
            <a:xfrm rot="10800000">
              <a:off x="5319480" y="1664540"/>
              <a:ext cx="1863300" cy="1814400"/>
            </a:xfrm>
            <a:prstGeom prst="ellipse">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632417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1AEB4B-464E-71AD-1BAC-814EAA5F680C}"/>
              </a:ext>
            </a:extLst>
          </p:cNvPr>
          <p:cNvPicPr>
            <a:picLocks noChangeAspect="1"/>
          </p:cNvPicPr>
          <p:nvPr/>
        </p:nvPicPr>
        <p:blipFill>
          <a:blip r:embed="rId2"/>
          <a:stretch>
            <a:fillRect/>
          </a:stretch>
        </p:blipFill>
        <p:spPr>
          <a:xfrm>
            <a:off x="6575962" y="2239386"/>
            <a:ext cx="4521329" cy="3241575"/>
          </a:xfrm>
          <a:prstGeom prst="rect">
            <a:avLst/>
          </a:prstGeom>
        </p:spPr>
      </p:pic>
      <p:pic>
        <p:nvPicPr>
          <p:cNvPr id="6" name="Picture 5">
            <a:extLst>
              <a:ext uri="{FF2B5EF4-FFF2-40B4-BE49-F238E27FC236}">
                <a16:creationId xmlns:a16="http://schemas.microsoft.com/office/drawing/2014/main" id="{9F55BF3D-16A8-0ADF-59D1-D58960AB471E}"/>
              </a:ext>
            </a:extLst>
          </p:cNvPr>
          <p:cNvPicPr>
            <a:picLocks noChangeAspect="1"/>
          </p:cNvPicPr>
          <p:nvPr/>
        </p:nvPicPr>
        <p:blipFill>
          <a:blip r:embed="rId3"/>
          <a:stretch>
            <a:fillRect/>
          </a:stretch>
        </p:blipFill>
        <p:spPr>
          <a:xfrm>
            <a:off x="259711" y="2277068"/>
            <a:ext cx="5356329" cy="3314700"/>
          </a:xfrm>
          <a:prstGeom prst="rect">
            <a:avLst/>
          </a:prstGeom>
        </p:spPr>
      </p:pic>
      <p:sp>
        <p:nvSpPr>
          <p:cNvPr id="7" name="TextBox 6">
            <a:extLst>
              <a:ext uri="{FF2B5EF4-FFF2-40B4-BE49-F238E27FC236}">
                <a16:creationId xmlns:a16="http://schemas.microsoft.com/office/drawing/2014/main" id="{39E6F9A4-4B90-CD99-3579-DCB3209B948D}"/>
              </a:ext>
            </a:extLst>
          </p:cNvPr>
          <p:cNvSpPr txBox="1"/>
          <p:nvPr/>
        </p:nvSpPr>
        <p:spPr>
          <a:xfrm>
            <a:off x="3927422" y="434715"/>
            <a:ext cx="4691921" cy="461665"/>
          </a:xfrm>
          <a:prstGeom prst="rect">
            <a:avLst/>
          </a:prstGeom>
          <a:noFill/>
        </p:spPr>
        <p:txBody>
          <a:bodyPr wrap="square" rtlCol="0">
            <a:spAutoFit/>
          </a:bodyPr>
          <a:lstStyle/>
          <a:p>
            <a:r>
              <a:rPr lang="en-US" sz="2400" dirty="0">
                <a:solidFill>
                  <a:srgbClr val="000000"/>
                </a:solidFill>
                <a:latin typeface="Bierstadt" panose="020B0004020202020204" pitchFamily="34" charset="0"/>
              </a:rPr>
              <a:t>BAM format Converter to BED file </a:t>
            </a:r>
          </a:p>
        </p:txBody>
      </p:sp>
      <p:sp>
        <p:nvSpPr>
          <p:cNvPr id="8" name="Right Arrow 20">
            <a:extLst>
              <a:ext uri="{FF2B5EF4-FFF2-40B4-BE49-F238E27FC236}">
                <a16:creationId xmlns:a16="http://schemas.microsoft.com/office/drawing/2014/main" id="{22FCAC4E-B5B2-4071-2A3E-A8950EF53B7A}"/>
              </a:ext>
            </a:extLst>
          </p:cNvPr>
          <p:cNvSpPr/>
          <p:nvPr/>
        </p:nvSpPr>
        <p:spPr>
          <a:xfrm rot="10800000" flipH="1">
            <a:off x="5846516" y="3680064"/>
            <a:ext cx="608898" cy="360217"/>
          </a:xfrm>
          <a:prstGeom prst="rightArrow">
            <a:avLst/>
          </a:prstGeom>
          <a:solidFill>
            <a:schemeClr val="bg1">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solidFill>
                <a:srgbClr val="000000"/>
              </a:solidFill>
            </a:endParaRPr>
          </a:p>
        </p:txBody>
      </p:sp>
    </p:spTree>
    <p:extLst>
      <p:ext uri="{BB962C8B-B14F-4D97-AF65-F5344CB8AC3E}">
        <p14:creationId xmlns:p14="http://schemas.microsoft.com/office/powerpoint/2010/main" val="2963230409"/>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5C978C0-1C84-F29D-03E3-6B33D2793F8D}"/>
              </a:ext>
            </a:extLst>
          </p:cNvPr>
          <p:cNvPicPr>
            <a:picLocks noChangeAspect="1"/>
          </p:cNvPicPr>
          <p:nvPr/>
        </p:nvPicPr>
        <p:blipFill>
          <a:blip r:embed="rId2"/>
          <a:stretch>
            <a:fillRect/>
          </a:stretch>
        </p:blipFill>
        <p:spPr>
          <a:xfrm>
            <a:off x="6792263" y="2458543"/>
            <a:ext cx="4200525" cy="3409950"/>
          </a:xfrm>
          <a:custGeom>
            <a:avLst/>
            <a:gdLst>
              <a:gd name="connsiteX0" fmla="*/ 0 w 4200525"/>
              <a:gd name="connsiteY0" fmla="*/ 0 h 3409950"/>
              <a:gd name="connsiteX1" fmla="*/ 4200525 w 4200525"/>
              <a:gd name="connsiteY1" fmla="*/ 0 h 3409950"/>
              <a:gd name="connsiteX2" fmla="*/ 4200525 w 4200525"/>
              <a:gd name="connsiteY2" fmla="*/ 3409950 h 3409950"/>
              <a:gd name="connsiteX3" fmla="*/ 0 w 4200525"/>
              <a:gd name="connsiteY3" fmla="*/ 3409950 h 3409950"/>
              <a:gd name="connsiteX4" fmla="*/ 0 w 4200525"/>
              <a:gd name="connsiteY4" fmla="*/ 0 h 3409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0525" h="3409950" fill="none" extrusionOk="0">
                <a:moveTo>
                  <a:pt x="0" y="0"/>
                </a:moveTo>
                <a:cubicBezTo>
                  <a:pt x="1408109" y="131160"/>
                  <a:pt x="2802145" y="-9348"/>
                  <a:pt x="4200525" y="0"/>
                </a:cubicBezTo>
                <a:cubicBezTo>
                  <a:pt x="4302213" y="1076392"/>
                  <a:pt x="4298060" y="2518813"/>
                  <a:pt x="4200525" y="3409950"/>
                </a:cubicBezTo>
                <a:cubicBezTo>
                  <a:pt x="3403544" y="3481951"/>
                  <a:pt x="1646386" y="3572078"/>
                  <a:pt x="0" y="3409950"/>
                </a:cubicBezTo>
                <a:cubicBezTo>
                  <a:pt x="127714" y="2003783"/>
                  <a:pt x="-36542" y="1311134"/>
                  <a:pt x="0" y="0"/>
                </a:cubicBezTo>
                <a:close/>
              </a:path>
              <a:path w="4200525" h="3409950" stroke="0" extrusionOk="0">
                <a:moveTo>
                  <a:pt x="0" y="0"/>
                </a:moveTo>
                <a:cubicBezTo>
                  <a:pt x="914243" y="31684"/>
                  <a:pt x="2114383" y="3535"/>
                  <a:pt x="4200525" y="0"/>
                </a:cubicBezTo>
                <a:cubicBezTo>
                  <a:pt x="4158691" y="1187944"/>
                  <a:pt x="4091589" y="2873414"/>
                  <a:pt x="4200525" y="3409950"/>
                </a:cubicBezTo>
                <a:cubicBezTo>
                  <a:pt x="3744305" y="3273303"/>
                  <a:pt x="1761847" y="3294618"/>
                  <a:pt x="0" y="3409950"/>
                </a:cubicBezTo>
                <a:cubicBezTo>
                  <a:pt x="-60985" y="2504685"/>
                  <a:pt x="42316" y="579876"/>
                  <a:pt x="0" y="0"/>
                </a:cubicBezTo>
                <a:close/>
              </a:path>
            </a:pathLst>
          </a:custGeom>
          <a:ln>
            <a:solidFill>
              <a:schemeClr val="accent5">
                <a:lumMod val="40000"/>
                <a:lumOff val="60000"/>
              </a:schemeClr>
            </a:solidFill>
            <a:extLst>
              <a:ext uri="{C807C97D-BFC1-408E-A445-0C87EB9F89A2}">
                <ask:lineSketchStyleProps xmlns:ask="http://schemas.microsoft.com/office/drawing/2018/sketchyshapes" sd="1992868616">
                  <a:prstGeom prst="rect">
                    <a:avLst/>
                  </a:prstGeom>
                  <ask:type>
                    <ask:lineSketchCurved/>
                  </ask:type>
                </ask:lineSketchStyleProps>
              </a:ext>
            </a:extLst>
          </a:ln>
        </p:spPr>
      </p:pic>
      <p:pic>
        <p:nvPicPr>
          <p:cNvPr id="6" name="Picture 5">
            <a:extLst>
              <a:ext uri="{FF2B5EF4-FFF2-40B4-BE49-F238E27FC236}">
                <a16:creationId xmlns:a16="http://schemas.microsoft.com/office/drawing/2014/main" id="{D33FD69B-5132-9B8E-4F4A-EE44A5B2C34C}"/>
              </a:ext>
            </a:extLst>
          </p:cNvPr>
          <p:cNvPicPr>
            <a:picLocks noChangeAspect="1"/>
          </p:cNvPicPr>
          <p:nvPr/>
        </p:nvPicPr>
        <p:blipFill>
          <a:blip r:embed="rId3"/>
          <a:stretch>
            <a:fillRect/>
          </a:stretch>
        </p:blipFill>
        <p:spPr>
          <a:xfrm>
            <a:off x="312763" y="2458543"/>
            <a:ext cx="5648325" cy="3409950"/>
          </a:xfrm>
          <a:custGeom>
            <a:avLst/>
            <a:gdLst>
              <a:gd name="connsiteX0" fmla="*/ 0 w 5648325"/>
              <a:gd name="connsiteY0" fmla="*/ 0 h 3409950"/>
              <a:gd name="connsiteX1" fmla="*/ 5648325 w 5648325"/>
              <a:gd name="connsiteY1" fmla="*/ 0 h 3409950"/>
              <a:gd name="connsiteX2" fmla="*/ 5648325 w 5648325"/>
              <a:gd name="connsiteY2" fmla="*/ 3409950 h 3409950"/>
              <a:gd name="connsiteX3" fmla="*/ 0 w 5648325"/>
              <a:gd name="connsiteY3" fmla="*/ 3409950 h 3409950"/>
              <a:gd name="connsiteX4" fmla="*/ 0 w 5648325"/>
              <a:gd name="connsiteY4" fmla="*/ 0 h 3409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8325" h="3409950" fill="none" extrusionOk="0">
                <a:moveTo>
                  <a:pt x="0" y="0"/>
                </a:moveTo>
                <a:cubicBezTo>
                  <a:pt x="2399483" y="60723"/>
                  <a:pt x="4013831" y="-91533"/>
                  <a:pt x="5648325" y="0"/>
                </a:cubicBezTo>
                <a:cubicBezTo>
                  <a:pt x="5681674" y="746710"/>
                  <a:pt x="5762081" y="2993723"/>
                  <a:pt x="5648325" y="3409950"/>
                </a:cubicBezTo>
                <a:cubicBezTo>
                  <a:pt x="3281545" y="3345152"/>
                  <a:pt x="2140758" y="3281939"/>
                  <a:pt x="0" y="3409950"/>
                </a:cubicBezTo>
                <a:cubicBezTo>
                  <a:pt x="66354" y="1773995"/>
                  <a:pt x="-54629" y="465640"/>
                  <a:pt x="0" y="0"/>
                </a:cubicBezTo>
                <a:close/>
              </a:path>
              <a:path w="5648325" h="3409950" stroke="0" extrusionOk="0">
                <a:moveTo>
                  <a:pt x="0" y="0"/>
                </a:moveTo>
                <a:cubicBezTo>
                  <a:pt x="996242" y="103154"/>
                  <a:pt x="2870142" y="-3606"/>
                  <a:pt x="5648325" y="0"/>
                </a:cubicBezTo>
                <a:cubicBezTo>
                  <a:pt x="5636523" y="976504"/>
                  <a:pt x="5529361" y="2513813"/>
                  <a:pt x="5648325" y="3409950"/>
                </a:cubicBezTo>
                <a:cubicBezTo>
                  <a:pt x="4828155" y="3481588"/>
                  <a:pt x="2182956" y="3551008"/>
                  <a:pt x="0" y="3409950"/>
                </a:cubicBezTo>
                <a:cubicBezTo>
                  <a:pt x="-106104" y="2966642"/>
                  <a:pt x="-165493" y="633803"/>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049712218">
                  <a:prstGeom prst="rect">
                    <a:avLst/>
                  </a:prstGeom>
                  <ask:type>
                    <ask:lineSketchCurved/>
                  </ask:type>
                </ask:lineSketchStyleProps>
              </a:ext>
            </a:extLst>
          </a:ln>
        </p:spPr>
      </p:pic>
      <p:sp>
        <p:nvSpPr>
          <p:cNvPr id="7" name="Right Arrow 20">
            <a:extLst>
              <a:ext uri="{FF2B5EF4-FFF2-40B4-BE49-F238E27FC236}">
                <a16:creationId xmlns:a16="http://schemas.microsoft.com/office/drawing/2014/main" id="{883F1F88-1971-A2FA-CDE0-773671C968B6}"/>
              </a:ext>
            </a:extLst>
          </p:cNvPr>
          <p:cNvSpPr/>
          <p:nvPr/>
        </p:nvSpPr>
        <p:spPr>
          <a:xfrm rot="10800000" flipH="1">
            <a:off x="6097212" y="3840798"/>
            <a:ext cx="608898" cy="322720"/>
          </a:xfrm>
          <a:prstGeom prst="rightArrow">
            <a:avLst/>
          </a:prstGeom>
          <a:solidFill>
            <a:schemeClr val="bg1">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solidFill>
                <a:srgbClr val="000000"/>
              </a:solidFill>
            </a:endParaRPr>
          </a:p>
        </p:txBody>
      </p:sp>
      <p:sp>
        <p:nvSpPr>
          <p:cNvPr id="10" name="TextBox 9">
            <a:extLst>
              <a:ext uri="{FF2B5EF4-FFF2-40B4-BE49-F238E27FC236}">
                <a16:creationId xmlns:a16="http://schemas.microsoft.com/office/drawing/2014/main" id="{F49EBDC2-50A8-436D-C047-F48C44BE0813}"/>
              </a:ext>
            </a:extLst>
          </p:cNvPr>
          <p:cNvSpPr txBox="1"/>
          <p:nvPr/>
        </p:nvSpPr>
        <p:spPr>
          <a:xfrm>
            <a:off x="3268716" y="758674"/>
            <a:ext cx="6265888" cy="461665"/>
          </a:xfrm>
          <a:prstGeom prst="rect">
            <a:avLst/>
          </a:prstGeom>
          <a:noFill/>
        </p:spPr>
        <p:txBody>
          <a:bodyPr wrap="square">
            <a:spAutoFit/>
          </a:bodyPr>
          <a:lstStyle/>
          <a:p>
            <a:r>
              <a:rPr lang="en-US" sz="2400" b="1" dirty="0">
                <a:solidFill>
                  <a:srgbClr val="000000"/>
                </a:solidFill>
                <a:latin typeface="Bierstadt" panose="020B0004020202020204" pitchFamily="34" charset="0"/>
              </a:rPr>
              <a:t>Resize the PAX5 motif-aligned BED file</a:t>
            </a:r>
          </a:p>
        </p:txBody>
      </p:sp>
    </p:spTree>
    <p:extLst>
      <p:ext uri="{BB962C8B-B14F-4D97-AF65-F5344CB8AC3E}">
        <p14:creationId xmlns:p14="http://schemas.microsoft.com/office/powerpoint/2010/main" val="51291384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EC27341-4ABB-43EF-9E57-10A858F92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000"/>
          </a:xfrm>
          <a:prstGeom prst="rect">
            <a:avLst/>
          </a:prstGeom>
          <a:solidFill>
            <a:srgbClr val="5044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2B98C55-54CC-433B-905F-FB0B2D200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953" y="484068"/>
            <a:ext cx="3414014"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E21906-D4D4-4F16-9228-3E004930E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1968" y="485853"/>
            <a:ext cx="3575304"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65BCC85-4C69-4CFB-A36A-6A489B87FF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08139" y="484069"/>
            <a:ext cx="3899229" cy="286421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A14BDAC-394B-4E9A-8ECE-61AA1A7C2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08139" y="3509152"/>
            <a:ext cx="3899229" cy="2847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432A8464-5F31-9797-A224-AC693FD03E35}"/>
              </a:ext>
            </a:extLst>
          </p:cNvPr>
          <p:cNvPicPr>
            <a:picLocks noChangeAspect="1"/>
          </p:cNvPicPr>
          <p:nvPr/>
        </p:nvPicPr>
        <p:blipFill>
          <a:blip r:embed="rId2"/>
          <a:stretch>
            <a:fillRect/>
          </a:stretch>
        </p:blipFill>
        <p:spPr>
          <a:xfrm>
            <a:off x="575043" y="2426899"/>
            <a:ext cx="3255829" cy="2508172"/>
          </a:xfrm>
          <a:custGeom>
            <a:avLst/>
            <a:gdLst>
              <a:gd name="connsiteX0" fmla="*/ 0 w 3255829"/>
              <a:gd name="connsiteY0" fmla="*/ 0 h 2508172"/>
              <a:gd name="connsiteX1" fmla="*/ 607755 w 3255829"/>
              <a:gd name="connsiteY1" fmla="*/ 0 h 2508172"/>
              <a:gd name="connsiteX2" fmla="*/ 1117835 w 3255829"/>
              <a:gd name="connsiteY2" fmla="*/ 0 h 2508172"/>
              <a:gd name="connsiteX3" fmla="*/ 1595356 w 3255829"/>
              <a:gd name="connsiteY3" fmla="*/ 0 h 2508172"/>
              <a:gd name="connsiteX4" fmla="*/ 2137994 w 3255829"/>
              <a:gd name="connsiteY4" fmla="*/ 0 h 2508172"/>
              <a:gd name="connsiteX5" fmla="*/ 2615516 w 3255829"/>
              <a:gd name="connsiteY5" fmla="*/ 0 h 2508172"/>
              <a:gd name="connsiteX6" fmla="*/ 3255829 w 3255829"/>
              <a:gd name="connsiteY6" fmla="*/ 0 h 2508172"/>
              <a:gd name="connsiteX7" fmla="*/ 3255829 w 3255829"/>
              <a:gd name="connsiteY7" fmla="*/ 476553 h 2508172"/>
              <a:gd name="connsiteX8" fmla="*/ 3255829 w 3255829"/>
              <a:gd name="connsiteY8" fmla="*/ 978187 h 2508172"/>
              <a:gd name="connsiteX9" fmla="*/ 3255829 w 3255829"/>
              <a:gd name="connsiteY9" fmla="*/ 1479821 h 2508172"/>
              <a:gd name="connsiteX10" fmla="*/ 3255829 w 3255829"/>
              <a:gd name="connsiteY10" fmla="*/ 1931292 h 2508172"/>
              <a:gd name="connsiteX11" fmla="*/ 3255829 w 3255829"/>
              <a:gd name="connsiteY11" fmla="*/ 2508172 h 2508172"/>
              <a:gd name="connsiteX12" fmla="*/ 2713191 w 3255829"/>
              <a:gd name="connsiteY12" fmla="*/ 2508172 h 2508172"/>
              <a:gd name="connsiteX13" fmla="*/ 2235669 w 3255829"/>
              <a:gd name="connsiteY13" fmla="*/ 2508172 h 2508172"/>
              <a:gd name="connsiteX14" fmla="*/ 1725589 w 3255829"/>
              <a:gd name="connsiteY14" fmla="*/ 2508172 h 2508172"/>
              <a:gd name="connsiteX15" fmla="*/ 1280626 w 3255829"/>
              <a:gd name="connsiteY15" fmla="*/ 2508172 h 2508172"/>
              <a:gd name="connsiteX16" fmla="*/ 803104 w 3255829"/>
              <a:gd name="connsiteY16" fmla="*/ 2508172 h 2508172"/>
              <a:gd name="connsiteX17" fmla="*/ 0 w 3255829"/>
              <a:gd name="connsiteY17" fmla="*/ 2508172 h 2508172"/>
              <a:gd name="connsiteX18" fmla="*/ 0 w 3255829"/>
              <a:gd name="connsiteY18" fmla="*/ 2031619 h 2508172"/>
              <a:gd name="connsiteX19" fmla="*/ 0 w 3255829"/>
              <a:gd name="connsiteY19" fmla="*/ 1529985 h 2508172"/>
              <a:gd name="connsiteX20" fmla="*/ 0 w 3255829"/>
              <a:gd name="connsiteY20" fmla="*/ 1028351 h 2508172"/>
              <a:gd name="connsiteX21" fmla="*/ 0 w 3255829"/>
              <a:gd name="connsiteY21" fmla="*/ 526716 h 2508172"/>
              <a:gd name="connsiteX22" fmla="*/ 0 w 3255829"/>
              <a:gd name="connsiteY22" fmla="*/ 0 h 250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255829" h="2508172" fill="none" extrusionOk="0">
                <a:moveTo>
                  <a:pt x="0" y="0"/>
                </a:moveTo>
                <a:cubicBezTo>
                  <a:pt x="231368" y="-47031"/>
                  <a:pt x="469259" y="3978"/>
                  <a:pt x="607755" y="0"/>
                </a:cubicBezTo>
                <a:cubicBezTo>
                  <a:pt x="746252" y="-3978"/>
                  <a:pt x="963456" y="240"/>
                  <a:pt x="1117835" y="0"/>
                </a:cubicBezTo>
                <a:cubicBezTo>
                  <a:pt x="1272214" y="-240"/>
                  <a:pt x="1361513" y="41299"/>
                  <a:pt x="1595356" y="0"/>
                </a:cubicBezTo>
                <a:cubicBezTo>
                  <a:pt x="1829199" y="-41299"/>
                  <a:pt x="1924420" y="21669"/>
                  <a:pt x="2137994" y="0"/>
                </a:cubicBezTo>
                <a:cubicBezTo>
                  <a:pt x="2351568" y="-21669"/>
                  <a:pt x="2461374" y="27450"/>
                  <a:pt x="2615516" y="0"/>
                </a:cubicBezTo>
                <a:cubicBezTo>
                  <a:pt x="2769658" y="-27450"/>
                  <a:pt x="2960375" y="65045"/>
                  <a:pt x="3255829" y="0"/>
                </a:cubicBezTo>
                <a:cubicBezTo>
                  <a:pt x="3307973" y="124234"/>
                  <a:pt x="3198797" y="300960"/>
                  <a:pt x="3255829" y="476553"/>
                </a:cubicBezTo>
                <a:cubicBezTo>
                  <a:pt x="3312861" y="652146"/>
                  <a:pt x="3203259" y="852577"/>
                  <a:pt x="3255829" y="978187"/>
                </a:cubicBezTo>
                <a:cubicBezTo>
                  <a:pt x="3308399" y="1103797"/>
                  <a:pt x="3198048" y="1324099"/>
                  <a:pt x="3255829" y="1479821"/>
                </a:cubicBezTo>
                <a:cubicBezTo>
                  <a:pt x="3313610" y="1635543"/>
                  <a:pt x="3207555" y="1750752"/>
                  <a:pt x="3255829" y="1931292"/>
                </a:cubicBezTo>
                <a:cubicBezTo>
                  <a:pt x="3304103" y="2111832"/>
                  <a:pt x="3248846" y="2343450"/>
                  <a:pt x="3255829" y="2508172"/>
                </a:cubicBezTo>
                <a:cubicBezTo>
                  <a:pt x="2987187" y="2555388"/>
                  <a:pt x="2914625" y="2469900"/>
                  <a:pt x="2713191" y="2508172"/>
                </a:cubicBezTo>
                <a:cubicBezTo>
                  <a:pt x="2511757" y="2546444"/>
                  <a:pt x="2354240" y="2494620"/>
                  <a:pt x="2235669" y="2508172"/>
                </a:cubicBezTo>
                <a:cubicBezTo>
                  <a:pt x="2117098" y="2521724"/>
                  <a:pt x="1926097" y="2457880"/>
                  <a:pt x="1725589" y="2508172"/>
                </a:cubicBezTo>
                <a:cubicBezTo>
                  <a:pt x="1525081" y="2558464"/>
                  <a:pt x="1376641" y="2460894"/>
                  <a:pt x="1280626" y="2508172"/>
                </a:cubicBezTo>
                <a:cubicBezTo>
                  <a:pt x="1184611" y="2555450"/>
                  <a:pt x="915623" y="2507231"/>
                  <a:pt x="803104" y="2508172"/>
                </a:cubicBezTo>
                <a:cubicBezTo>
                  <a:pt x="690585" y="2509113"/>
                  <a:pt x="316228" y="2471353"/>
                  <a:pt x="0" y="2508172"/>
                </a:cubicBezTo>
                <a:cubicBezTo>
                  <a:pt x="-11667" y="2272055"/>
                  <a:pt x="14828" y="2251564"/>
                  <a:pt x="0" y="2031619"/>
                </a:cubicBezTo>
                <a:cubicBezTo>
                  <a:pt x="-14828" y="1811674"/>
                  <a:pt x="25425" y="1641026"/>
                  <a:pt x="0" y="1529985"/>
                </a:cubicBezTo>
                <a:cubicBezTo>
                  <a:pt x="-25425" y="1418944"/>
                  <a:pt x="29736" y="1276590"/>
                  <a:pt x="0" y="1028351"/>
                </a:cubicBezTo>
                <a:cubicBezTo>
                  <a:pt x="-29736" y="780112"/>
                  <a:pt x="24542" y="636878"/>
                  <a:pt x="0" y="526716"/>
                </a:cubicBezTo>
                <a:cubicBezTo>
                  <a:pt x="-24542" y="416555"/>
                  <a:pt x="53211" y="117050"/>
                  <a:pt x="0" y="0"/>
                </a:cubicBezTo>
                <a:close/>
              </a:path>
              <a:path w="3255829" h="2508172" stroke="0" extrusionOk="0">
                <a:moveTo>
                  <a:pt x="0" y="0"/>
                </a:moveTo>
                <a:cubicBezTo>
                  <a:pt x="176315" y="-45219"/>
                  <a:pt x="304127" y="18896"/>
                  <a:pt x="477522" y="0"/>
                </a:cubicBezTo>
                <a:cubicBezTo>
                  <a:pt x="650917" y="-18896"/>
                  <a:pt x="947496" y="55193"/>
                  <a:pt x="1085276" y="0"/>
                </a:cubicBezTo>
                <a:cubicBezTo>
                  <a:pt x="1223056" y="-55193"/>
                  <a:pt x="1403000" y="22875"/>
                  <a:pt x="1595356" y="0"/>
                </a:cubicBezTo>
                <a:cubicBezTo>
                  <a:pt x="1787712" y="-22875"/>
                  <a:pt x="1915278" y="6132"/>
                  <a:pt x="2072878" y="0"/>
                </a:cubicBezTo>
                <a:cubicBezTo>
                  <a:pt x="2230478" y="-6132"/>
                  <a:pt x="2350208" y="51013"/>
                  <a:pt x="2517841" y="0"/>
                </a:cubicBezTo>
                <a:cubicBezTo>
                  <a:pt x="2685474" y="-51013"/>
                  <a:pt x="2890206" y="12328"/>
                  <a:pt x="3255829" y="0"/>
                </a:cubicBezTo>
                <a:cubicBezTo>
                  <a:pt x="3263845" y="261124"/>
                  <a:pt x="3241858" y="297451"/>
                  <a:pt x="3255829" y="551798"/>
                </a:cubicBezTo>
                <a:cubicBezTo>
                  <a:pt x="3269800" y="806145"/>
                  <a:pt x="3238271" y="868049"/>
                  <a:pt x="3255829" y="1028351"/>
                </a:cubicBezTo>
                <a:cubicBezTo>
                  <a:pt x="3273387" y="1188653"/>
                  <a:pt x="3228147" y="1415363"/>
                  <a:pt x="3255829" y="1555067"/>
                </a:cubicBezTo>
                <a:cubicBezTo>
                  <a:pt x="3283511" y="1694771"/>
                  <a:pt x="3225188" y="1907402"/>
                  <a:pt x="3255829" y="2056701"/>
                </a:cubicBezTo>
                <a:cubicBezTo>
                  <a:pt x="3286470" y="2206000"/>
                  <a:pt x="3252310" y="2289783"/>
                  <a:pt x="3255829" y="2508172"/>
                </a:cubicBezTo>
                <a:cubicBezTo>
                  <a:pt x="2970740" y="2574158"/>
                  <a:pt x="2912596" y="2464594"/>
                  <a:pt x="2648074" y="2508172"/>
                </a:cubicBezTo>
                <a:cubicBezTo>
                  <a:pt x="2383552" y="2551750"/>
                  <a:pt x="2389509" y="2477653"/>
                  <a:pt x="2170553" y="2508172"/>
                </a:cubicBezTo>
                <a:cubicBezTo>
                  <a:pt x="1951597" y="2538691"/>
                  <a:pt x="1821700" y="2478817"/>
                  <a:pt x="1595356" y="2508172"/>
                </a:cubicBezTo>
                <a:cubicBezTo>
                  <a:pt x="1369012" y="2537527"/>
                  <a:pt x="1320528" y="2473350"/>
                  <a:pt x="1052718" y="2508172"/>
                </a:cubicBezTo>
                <a:cubicBezTo>
                  <a:pt x="784908" y="2542994"/>
                  <a:pt x="671218" y="2453515"/>
                  <a:pt x="510080" y="2508172"/>
                </a:cubicBezTo>
                <a:cubicBezTo>
                  <a:pt x="348942" y="2562829"/>
                  <a:pt x="232027" y="2491726"/>
                  <a:pt x="0" y="2508172"/>
                </a:cubicBezTo>
                <a:cubicBezTo>
                  <a:pt x="-25552" y="2380402"/>
                  <a:pt x="41945" y="2118126"/>
                  <a:pt x="0" y="2006538"/>
                </a:cubicBezTo>
                <a:cubicBezTo>
                  <a:pt x="-41945" y="1894950"/>
                  <a:pt x="1111" y="1579884"/>
                  <a:pt x="0" y="1454740"/>
                </a:cubicBezTo>
                <a:cubicBezTo>
                  <a:pt x="-1111" y="1329596"/>
                  <a:pt x="21585" y="1048774"/>
                  <a:pt x="0" y="902942"/>
                </a:cubicBezTo>
                <a:cubicBezTo>
                  <a:pt x="-21585" y="757110"/>
                  <a:pt x="4235" y="186205"/>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874075551">
                  <a:prstGeom prst="rect">
                    <a:avLst/>
                  </a:prstGeom>
                  <ask:type>
                    <ask:lineSketchScribble/>
                  </ask:type>
                </ask:lineSketchStyleProps>
              </a:ext>
            </a:extLst>
          </a:ln>
        </p:spPr>
      </p:pic>
      <p:pic>
        <p:nvPicPr>
          <p:cNvPr id="8" name="Picture 7">
            <a:extLst>
              <a:ext uri="{FF2B5EF4-FFF2-40B4-BE49-F238E27FC236}">
                <a16:creationId xmlns:a16="http://schemas.microsoft.com/office/drawing/2014/main" id="{3A58A958-0DE1-E8B9-A250-3656E3960318}"/>
              </a:ext>
            </a:extLst>
          </p:cNvPr>
          <p:cNvPicPr>
            <a:picLocks noChangeAspect="1"/>
          </p:cNvPicPr>
          <p:nvPr/>
        </p:nvPicPr>
        <p:blipFill>
          <a:blip r:embed="rId3"/>
          <a:stretch>
            <a:fillRect/>
          </a:stretch>
        </p:blipFill>
        <p:spPr>
          <a:xfrm>
            <a:off x="8164733" y="761512"/>
            <a:ext cx="3186040" cy="2230228"/>
          </a:xfrm>
          <a:custGeom>
            <a:avLst/>
            <a:gdLst>
              <a:gd name="connsiteX0" fmla="*/ 0 w 3186040"/>
              <a:gd name="connsiteY0" fmla="*/ 0 h 2230228"/>
              <a:gd name="connsiteX1" fmla="*/ 3186040 w 3186040"/>
              <a:gd name="connsiteY1" fmla="*/ 0 h 2230228"/>
              <a:gd name="connsiteX2" fmla="*/ 3186040 w 3186040"/>
              <a:gd name="connsiteY2" fmla="*/ 2230228 h 2230228"/>
              <a:gd name="connsiteX3" fmla="*/ 0 w 3186040"/>
              <a:gd name="connsiteY3" fmla="*/ 2230228 h 2230228"/>
              <a:gd name="connsiteX4" fmla="*/ 0 w 3186040"/>
              <a:gd name="connsiteY4" fmla="*/ 0 h 22302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6040" h="2230228" fill="none" extrusionOk="0">
                <a:moveTo>
                  <a:pt x="0" y="0"/>
                </a:moveTo>
                <a:cubicBezTo>
                  <a:pt x="716140" y="77626"/>
                  <a:pt x="1900611" y="68772"/>
                  <a:pt x="3186040" y="0"/>
                </a:cubicBezTo>
                <a:cubicBezTo>
                  <a:pt x="3175743" y="685472"/>
                  <a:pt x="3044969" y="1727347"/>
                  <a:pt x="3186040" y="2230228"/>
                </a:cubicBezTo>
                <a:cubicBezTo>
                  <a:pt x="1903165" y="2186857"/>
                  <a:pt x="1382424" y="2091451"/>
                  <a:pt x="0" y="2230228"/>
                </a:cubicBezTo>
                <a:cubicBezTo>
                  <a:pt x="88858" y="1306956"/>
                  <a:pt x="-41295" y="456718"/>
                  <a:pt x="0" y="0"/>
                </a:cubicBezTo>
                <a:close/>
              </a:path>
              <a:path w="3186040" h="2230228" stroke="0" extrusionOk="0">
                <a:moveTo>
                  <a:pt x="0" y="0"/>
                </a:moveTo>
                <a:cubicBezTo>
                  <a:pt x="1125734" y="-34080"/>
                  <a:pt x="2756271" y="15208"/>
                  <a:pt x="3186040" y="0"/>
                </a:cubicBezTo>
                <a:cubicBezTo>
                  <a:pt x="3192434" y="576324"/>
                  <a:pt x="3147867" y="1447303"/>
                  <a:pt x="3186040" y="2230228"/>
                </a:cubicBezTo>
                <a:cubicBezTo>
                  <a:pt x="2793732" y="2278270"/>
                  <a:pt x="415516" y="2324065"/>
                  <a:pt x="0" y="2230228"/>
                </a:cubicBezTo>
                <a:cubicBezTo>
                  <a:pt x="83553" y="1958874"/>
                  <a:pt x="-128884" y="797725"/>
                  <a:pt x="0" y="0"/>
                </a:cubicBezTo>
                <a:close/>
              </a:path>
            </a:pathLst>
          </a:custGeom>
          <a:solidFill>
            <a:schemeClr val="accent5">
              <a:lumMod val="60000"/>
              <a:lumOff val="40000"/>
            </a:schemeClr>
          </a:solidFill>
          <a:ln>
            <a:solidFill>
              <a:schemeClr val="accent5">
                <a:lumMod val="40000"/>
                <a:lumOff val="60000"/>
              </a:schemeClr>
            </a:solidFill>
            <a:extLst>
              <a:ext uri="{C807C97D-BFC1-408E-A445-0C87EB9F89A2}">
                <ask:lineSketchStyleProps xmlns:ask="http://schemas.microsoft.com/office/drawing/2018/sketchyshapes" sd="3253186248">
                  <a:prstGeom prst="rect">
                    <a:avLst/>
                  </a:prstGeom>
                  <ask:type>
                    <ask:lineSketchCurved/>
                  </ask:type>
                </ask:lineSketchStyleProps>
              </a:ext>
            </a:extLst>
          </a:ln>
        </p:spPr>
      </p:pic>
      <p:pic>
        <p:nvPicPr>
          <p:cNvPr id="5" name="Picture 4">
            <a:extLst>
              <a:ext uri="{FF2B5EF4-FFF2-40B4-BE49-F238E27FC236}">
                <a16:creationId xmlns:a16="http://schemas.microsoft.com/office/drawing/2014/main" id="{4E586637-5E07-D747-E900-B61C42C3DCF5}"/>
              </a:ext>
            </a:extLst>
          </p:cNvPr>
          <p:cNvPicPr>
            <a:picLocks noChangeAspect="1"/>
          </p:cNvPicPr>
          <p:nvPr/>
        </p:nvPicPr>
        <p:blipFill>
          <a:blip r:embed="rId4"/>
          <a:stretch>
            <a:fillRect/>
          </a:stretch>
        </p:blipFill>
        <p:spPr>
          <a:xfrm>
            <a:off x="4250773" y="1044752"/>
            <a:ext cx="3255829" cy="4530255"/>
          </a:xfrm>
          <a:custGeom>
            <a:avLst/>
            <a:gdLst>
              <a:gd name="connsiteX0" fmla="*/ 0 w 3255829"/>
              <a:gd name="connsiteY0" fmla="*/ 0 h 4530255"/>
              <a:gd name="connsiteX1" fmla="*/ 477522 w 3255829"/>
              <a:gd name="connsiteY1" fmla="*/ 0 h 4530255"/>
              <a:gd name="connsiteX2" fmla="*/ 955043 w 3255829"/>
              <a:gd name="connsiteY2" fmla="*/ 0 h 4530255"/>
              <a:gd name="connsiteX3" fmla="*/ 1465123 w 3255829"/>
              <a:gd name="connsiteY3" fmla="*/ 0 h 4530255"/>
              <a:gd name="connsiteX4" fmla="*/ 2072878 w 3255829"/>
              <a:gd name="connsiteY4" fmla="*/ 0 h 4530255"/>
              <a:gd name="connsiteX5" fmla="*/ 2517841 w 3255829"/>
              <a:gd name="connsiteY5" fmla="*/ 0 h 4530255"/>
              <a:gd name="connsiteX6" fmla="*/ 3255829 w 3255829"/>
              <a:gd name="connsiteY6" fmla="*/ 0 h 4530255"/>
              <a:gd name="connsiteX7" fmla="*/ 3255829 w 3255829"/>
              <a:gd name="connsiteY7" fmla="*/ 430374 h 4530255"/>
              <a:gd name="connsiteX8" fmla="*/ 3255829 w 3255829"/>
              <a:gd name="connsiteY8" fmla="*/ 1041959 h 4530255"/>
              <a:gd name="connsiteX9" fmla="*/ 3255829 w 3255829"/>
              <a:gd name="connsiteY9" fmla="*/ 1517635 h 4530255"/>
              <a:gd name="connsiteX10" fmla="*/ 3255829 w 3255829"/>
              <a:gd name="connsiteY10" fmla="*/ 2083917 h 4530255"/>
              <a:gd name="connsiteX11" fmla="*/ 3255829 w 3255829"/>
              <a:gd name="connsiteY11" fmla="*/ 2604897 h 4530255"/>
              <a:gd name="connsiteX12" fmla="*/ 3255829 w 3255829"/>
              <a:gd name="connsiteY12" fmla="*/ 3261784 h 4530255"/>
              <a:gd name="connsiteX13" fmla="*/ 3255829 w 3255829"/>
              <a:gd name="connsiteY13" fmla="*/ 3828065 h 4530255"/>
              <a:gd name="connsiteX14" fmla="*/ 3255829 w 3255829"/>
              <a:gd name="connsiteY14" fmla="*/ 4530255 h 4530255"/>
              <a:gd name="connsiteX15" fmla="*/ 2713191 w 3255829"/>
              <a:gd name="connsiteY15" fmla="*/ 4530255 h 4530255"/>
              <a:gd name="connsiteX16" fmla="*/ 2105436 w 3255829"/>
              <a:gd name="connsiteY16" fmla="*/ 4530255 h 4530255"/>
              <a:gd name="connsiteX17" fmla="*/ 1660473 w 3255829"/>
              <a:gd name="connsiteY17" fmla="*/ 4530255 h 4530255"/>
              <a:gd name="connsiteX18" fmla="*/ 1052718 w 3255829"/>
              <a:gd name="connsiteY18" fmla="*/ 4530255 h 4530255"/>
              <a:gd name="connsiteX19" fmla="*/ 542638 w 3255829"/>
              <a:gd name="connsiteY19" fmla="*/ 4530255 h 4530255"/>
              <a:gd name="connsiteX20" fmla="*/ 0 w 3255829"/>
              <a:gd name="connsiteY20" fmla="*/ 4530255 h 4530255"/>
              <a:gd name="connsiteX21" fmla="*/ 0 w 3255829"/>
              <a:gd name="connsiteY21" fmla="*/ 3918671 h 4530255"/>
              <a:gd name="connsiteX22" fmla="*/ 0 w 3255829"/>
              <a:gd name="connsiteY22" fmla="*/ 3352389 h 4530255"/>
              <a:gd name="connsiteX23" fmla="*/ 0 w 3255829"/>
              <a:gd name="connsiteY23" fmla="*/ 2876712 h 4530255"/>
              <a:gd name="connsiteX24" fmla="*/ 0 w 3255829"/>
              <a:gd name="connsiteY24" fmla="*/ 2219825 h 4530255"/>
              <a:gd name="connsiteX25" fmla="*/ 0 w 3255829"/>
              <a:gd name="connsiteY25" fmla="*/ 1653543 h 4530255"/>
              <a:gd name="connsiteX26" fmla="*/ 0 w 3255829"/>
              <a:gd name="connsiteY26" fmla="*/ 1087261 h 4530255"/>
              <a:gd name="connsiteX27" fmla="*/ 0 w 3255829"/>
              <a:gd name="connsiteY27" fmla="*/ 566282 h 4530255"/>
              <a:gd name="connsiteX28" fmla="*/ 0 w 3255829"/>
              <a:gd name="connsiteY28" fmla="*/ 0 h 4530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55829" h="4530255" fill="none" extrusionOk="0">
                <a:moveTo>
                  <a:pt x="0" y="0"/>
                </a:moveTo>
                <a:cubicBezTo>
                  <a:pt x="195426" y="-1609"/>
                  <a:pt x="342206" y="1202"/>
                  <a:pt x="477522" y="0"/>
                </a:cubicBezTo>
                <a:cubicBezTo>
                  <a:pt x="612838" y="-1202"/>
                  <a:pt x="740412" y="44442"/>
                  <a:pt x="955043" y="0"/>
                </a:cubicBezTo>
                <a:cubicBezTo>
                  <a:pt x="1169674" y="-44442"/>
                  <a:pt x="1278462" y="49819"/>
                  <a:pt x="1465123" y="0"/>
                </a:cubicBezTo>
                <a:cubicBezTo>
                  <a:pt x="1651784" y="-49819"/>
                  <a:pt x="1878114" y="39678"/>
                  <a:pt x="2072878" y="0"/>
                </a:cubicBezTo>
                <a:cubicBezTo>
                  <a:pt x="2267643" y="-39678"/>
                  <a:pt x="2322283" y="5836"/>
                  <a:pt x="2517841" y="0"/>
                </a:cubicBezTo>
                <a:cubicBezTo>
                  <a:pt x="2713399" y="-5836"/>
                  <a:pt x="3036879" y="84514"/>
                  <a:pt x="3255829" y="0"/>
                </a:cubicBezTo>
                <a:cubicBezTo>
                  <a:pt x="3297444" y="208264"/>
                  <a:pt x="3212126" y="296072"/>
                  <a:pt x="3255829" y="430374"/>
                </a:cubicBezTo>
                <a:cubicBezTo>
                  <a:pt x="3299532" y="564676"/>
                  <a:pt x="3220388" y="914894"/>
                  <a:pt x="3255829" y="1041959"/>
                </a:cubicBezTo>
                <a:cubicBezTo>
                  <a:pt x="3291270" y="1169024"/>
                  <a:pt x="3241799" y="1405502"/>
                  <a:pt x="3255829" y="1517635"/>
                </a:cubicBezTo>
                <a:cubicBezTo>
                  <a:pt x="3269859" y="1629768"/>
                  <a:pt x="3196624" y="1895564"/>
                  <a:pt x="3255829" y="2083917"/>
                </a:cubicBezTo>
                <a:cubicBezTo>
                  <a:pt x="3315034" y="2272270"/>
                  <a:pt x="3220242" y="2466868"/>
                  <a:pt x="3255829" y="2604897"/>
                </a:cubicBezTo>
                <a:cubicBezTo>
                  <a:pt x="3291416" y="2742926"/>
                  <a:pt x="3193489" y="3065012"/>
                  <a:pt x="3255829" y="3261784"/>
                </a:cubicBezTo>
                <a:cubicBezTo>
                  <a:pt x="3318169" y="3458556"/>
                  <a:pt x="3235712" y="3673367"/>
                  <a:pt x="3255829" y="3828065"/>
                </a:cubicBezTo>
                <a:cubicBezTo>
                  <a:pt x="3275946" y="3982763"/>
                  <a:pt x="3171867" y="4295132"/>
                  <a:pt x="3255829" y="4530255"/>
                </a:cubicBezTo>
                <a:cubicBezTo>
                  <a:pt x="3122078" y="4581932"/>
                  <a:pt x="2888381" y="4522308"/>
                  <a:pt x="2713191" y="4530255"/>
                </a:cubicBezTo>
                <a:cubicBezTo>
                  <a:pt x="2538001" y="4538202"/>
                  <a:pt x="2395982" y="4517267"/>
                  <a:pt x="2105436" y="4530255"/>
                </a:cubicBezTo>
                <a:cubicBezTo>
                  <a:pt x="1814891" y="4543243"/>
                  <a:pt x="1869443" y="4528567"/>
                  <a:pt x="1660473" y="4530255"/>
                </a:cubicBezTo>
                <a:cubicBezTo>
                  <a:pt x="1451503" y="4531943"/>
                  <a:pt x="1264853" y="4494953"/>
                  <a:pt x="1052718" y="4530255"/>
                </a:cubicBezTo>
                <a:cubicBezTo>
                  <a:pt x="840584" y="4565557"/>
                  <a:pt x="759123" y="4520923"/>
                  <a:pt x="542638" y="4530255"/>
                </a:cubicBezTo>
                <a:cubicBezTo>
                  <a:pt x="326153" y="4539587"/>
                  <a:pt x="188719" y="4486096"/>
                  <a:pt x="0" y="4530255"/>
                </a:cubicBezTo>
                <a:cubicBezTo>
                  <a:pt x="-70320" y="4390322"/>
                  <a:pt x="13173" y="4083709"/>
                  <a:pt x="0" y="3918671"/>
                </a:cubicBezTo>
                <a:cubicBezTo>
                  <a:pt x="-13173" y="3753633"/>
                  <a:pt x="10375" y="3544100"/>
                  <a:pt x="0" y="3352389"/>
                </a:cubicBezTo>
                <a:cubicBezTo>
                  <a:pt x="-10375" y="3160678"/>
                  <a:pt x="32372" y="3014012"/>
                  <a:pt x="0" y="2876712"/>
                </a:cubicBezTo>
                <a:cubicBezTo>
                  <a:pt x="-32372" y="2739412"/>
                  <a:pt x="41844" y="2412346"/>
                  <a:pt x="0" y="2219825"/>
                </a:cubicBezTo>
                <a:cubicBezTo>
                  <a:pt x="-41844" y="2027304"/>
                  <a:pt x="46618" y="1868439"/>
                  <a:pt x="0" y="1653543"/>
                </a:cubicBezTo>
                <a:cubicBezTo>
                  <a:pt x="-46618" y="1438647"/>
                  <a:pt x="63266" y="1312174"/>
                  <a:pt x="0" y="1087261"/>
                </a:cubicBezTo>
                <a:cubicBezTo>
                  <a:pt x="-63266" y="862348"/>
                  <a:pt x="16244" y="818112"/>
                  <a:pt x="0" y="566282"/>
                </a:cubicBezTo>
                <a:cubicBezTo>
                  <a:pt x="-16244" y="314452"/>
                  <a:pt x="31913" y="282635"/>
                  <a:pt x="0" y="0"/>
                </a:cubicBezTo>
                <a:close/>
              </a:path>
              <a:path w="3255829" h="4530255" stroke="0" extrusionOk="0">
                <a:moveTo>
                  <a:pt x="0" y="0"/>
                </a:moveTo>
                <a:cubicBezTo>
                  <a:pt x="207840" y="-61070"/>
                  <a:pt x="328986" y="44354"/>
                  <a:pt x="510080" y="0"/>
                </a:cubicBezTo>
                <a:cubicBezTo>
                  <a:pt x="691174" y="-44354"/>
                  <a:pt x="880538" y="17490"/>
                  <a:pt x="1117835" y="0"/>
                </a:cubicBezTo>
                <a:cubicBezTo>
                  <a:pt x="1355133" y="-17490"/>
                  <a:pt x="1351284" y="33521"/>
                  <a:pt x="1562798" y="0"/>
                </a:cubicBezTo>
                <a:cubicBezTo>
                  <a:pt x="1774312" y="-33521"/>
                  <a:pt x="1893129" y="16887"/>
                  <a:pt x="2105436" y="0"/>
                </a:cubicBezTo>
                <a:cubicBezTo>
                  <a:pt x="2317743" y="-16887"/>
                  <a:pt x="2405072" y="25492"/>
                  <a:pt x="2680633" y="0"/>
                </a:cubicBezTo>
                <a:cubicBezTo>
                  <a:pt x="2956194" y="-25492"/>
                  <a:pt x="3025118" y="21394"/>
                  <a:pt x="3255829" y="0"/>
                </a:cubicBezTo>
                <a:cubicBezTo>
                  <a:pt x="3277219" y="225024"/>
                  <a:pt x="3209604" y="342817"/>
                  <a:pt x="3255829" y="520979"/>
                </a:cubicBezTo>
                <a:cubicBezTo>
                  <a:pt x="3302054" y="699141"/>
                  <a:pt x="3244002" y="950594"/>
                  <a:pt x="3255829" y="1177866"/>
                </a:cubicBezTo>
                <a:cubicBezTo>
                  <a:pt x="3267656" y="1405138"/>
                  <a:pt x="3195063" y="1539034"/>
                  <a:pt x="3255829" y="1834753"/>
                </a:cubicBezTo>
                <a:cubicBezTo>
                  <a:pt x="3316595" y="2130472"/>
                  <a:pt x="3230905" y="2094920"/>
                  <a:pt x="3255829" y="2265128"/>
                </a:cubicBezTo>
                <a:cubicBezTo>
                  <a:pt x="3280753" y="2435337"/>
                  <a:pt x="3216814" y="2721856"/>
                  <a:pt x="3255829" y="2876712"/>
                </a:cubicBezTo>
                <a:cubicBezTo>
                  <a:pt x="3294844" y="3031568"/>
                  <a:pt x="3223605" y="3368141"/>
                  <a:pt x="3255829" y="3533599"/>
                </a:cubicBezTo>
                <a:cubicBezTo>
                  <a:pt x="3288053" y="3699057"/>
                  <a:pt x="3198901" y="4311346"/>
                  <a:pt x="3255829" y="4530255"/>
                </a:cubicBezTo>
                <a:cubicBezTo>
                  <a:pt x="3031929" y="4537479"/>
                  <a:pt x="2899171" y="4478338"/>
                  <a:pt x="2745749" y="4530255"/>
                </a:cubicBezTo>
                <a:cubicBezTo>
                  <a:pt x="2592327" y="4582172"/>
                  <a:pt x="2495921" y="4483696"/>
                  <a:pt x="2268228" y="4530255"/>
                </a:cubicBezTo>
                <a:cubicBezTo>
                  <a:pt x="2040535" y="4576814"/>
                  <a:pt x="1877849" y="4479138"/>
                  <a:pt x="1725589" y="4530255"/>
                </a:cubicBezTo>
                <a:cubicBezTo>
                  <a:pt x="1573329" y="4581372"/>
                  <a:pt x="1484787" y="4521988"/>
                  <a:pt x="1280626" y="4530255"/>
                </a:cubicBezTo>
                <a:cubicBezTo>
                  <a:pt x="1076465" y="4538522"/>
                  <a:pt x="955384" y="4496124"/>
                  <a:pt x="803104" y="4530255"/>
                </a:cubicBezTo>
                <a:cubicBezTo>
                  <a:pt x="650824" y="4564386"/>
                  <a:pt x="235780" y="4478780"/>
                  <a:pt x="0" y="4530255"/>
                </a:cubicBezTo>
                <a:cubicBezTo>
                  <a:pt x="-28691" y="4270618"/>
                  <a:pt x="48936" y="4197527"/>
                  <a:pt x="0" y="4009276"/>
                </a:cubicBezTo>
                <a:cubicBezTo>
                  <a:pt x="-48936" y="3821025"/>
                  <a:pt x="65847" y="3668788"/>
                  <a:pt x="0" y="3442994"/>
                </a:cubicBezTo>
                <a:cubicBezTo>
                  <a:pt x="-65847" y="3217200"/>
                  <a:pt x="43526" y="3154690"/>
                  <a:pt x="0" y="2922014"/>
                </a:cubicBezTo>
                <a:cubicBezTo>
                  <a:pt x="-43526" y="2689338"/>
                  <a:pt x="34659" y="2652740"/>
                  <a:pt x="0" y="2446338"/>
                </a:cubicBezTo>
                <a:cubicBezTo>
                  <a:pt x="-34659" y="2239936"/>
                  <a:pt x="17045" y="2025306"/>
                  <a:pt x="0" y="1834753"/>
                </a:cubicBezTo>
                <a:cubicBezTo>
                  <a:pt x="-17045" y="1644200"/>
                  <a:pt x="19295" y="1480356"/>
                  <a:pt x="0" y="1177866"/>
                </a:cubicBezTo>
                <a:cubicBezTo>
                  <a:pt x="-19295" y="875376"/>
                  <a:pt x="11418" y="688969"/>
                  <a:pt x="0" y="566282"/>
                </a:cubicBezTo>
                <a:cubicBezTo>
                  <a:pt x="-11418" y="443595"/>
                  <a:pt x="53003" y="252387"/>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2893235205">
                  <a:prstGeom prst="rect">
                    <a:avLst/>
                  </a:prstGeom>
                  <ask:type>
                    <ask:lineSketchScribble/>
                  </ask:type>
                </ask:lineSketchStyleProps>
              </a:ext>
            </a:extLst>
          </a:ln>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4A829928-0ADA-7573-64F1-08925AFC14D5}"/>
              </a:ext>
            </a:extLst>
          </p:cNvPr>
          <p:cNvPicPr>
            <a:picLocks noChangeAspect="1"/>
          </p:cNvPicPr>
          <p:nvPr/>
        </p:nvPicPr>
        <p:blipFill rotWithShape="1">
          <a:blip r:embed="rId5"/>
          <a:srcRect r="28704"/>
          <a:stretch/>
        </p:blipFill>
        <p:spPr>
          <a:xfrm>
            <a:off x="8033478" y="3575440"/>
            <a:ext cx="3448549" cy="2780912"/>
          </a:xfrm>
          <a:custGeom>
            <a:avLst/>
            <a:gdLst>
              <a:gd name="connsiteX0" fmla="*/ 0 w 3448549"/>
              <a:gd name="connsiteY0" fmla="*/ 0 h 2780912"/>
              <a:gd name="connsiteX1" fmla="*/ 3448549 w 3448549"/>
              <a:gd name="connsiteY1" fmla="*/ 0 h 2780912"/>
              <a:gd name="connsiteX2" fmla="*/ 3448549 w 3448549"/>
              <a:gd name="connsiteY2" fmla="*/ 2780912 h 2780912"/>
              <a:gd name="connsiteX3" fmla="*/ 0 w 3448549"/>
              <a:gd name="connsiteY3" fmla="*/ 2780912 h 2780912"/>
              <a:gd name="connsiteX4" fmla="*/ 0 w 3448549"/>
              <a:gd name="connsiteY4" fmla="*/ 0 h 2780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49" h="2780912" fill="none" extrusionOk="0">
                <a:moveTo>
                  <a:pt x="0" y="0"/>
                </a:moveTo>
                <a:cubicBezTo>
                  <a:pt x="582427" y="53249"/>
                  <a:pt x="1758869" y="56060"/>
                  <a:pt x="3448549" y="0"/>
                </a:cubicBezTo>
                <a:cubicBezTo>
                  <a:pt x="3465325" y="416710"/>
                  <a:pt x="3430167" y="1462162"/>
                  <a:pt x="3448549" y="2780912"/>
                </a:cubicBezTo>
                <a:cubicBezTo>
                  <a:pt x="2011359" y="2921886"/>
                  <a:pt x="758239" y="2896930"/>
                  <a:pt x="0" y="2780912"/>
                </a:cubicBezTo>
                <a:cubicBezTo>
                  <a:pt x="-163180" y="1790684"/>
                  <a:pt x="104761" y="1274347"/>
                  <a:pt x="0" y="0"/>
                </a:cubicBezTo>
                <a:close/>
              </a:path>
              <a:path w="3448549" h="2780912" stroke="0" extrusionOk="0">
                <a:moveTo>
                  <a:pt x="0" y="0"/>
                </a:moveTo>
                <a:cubicBezTo>
                  <a:pt x="807151" y="-139786"/>
                  <a:pt x="1893127" y="-112958"/>
                  <a:pt x="3448549" y="0"/>
                </a:cubicBezTo>
                <a:cubicBezTo>
                  <a:pt x="3588249" y="1045304"/>
                  <a:pt x="3320265" y="1981856"/>
                  <a:pt x="3448549" y="2780912"/>
                </a:cubicBezTo>
                <a:cubicBezTo>
                  <a:pt x="2834110" y="2878252"/>
                  <a:pt x="605625" y="2897966"/>
                  <a:pt x="0" y="2780912"/>
                </a:cubicBezTo>
                <a:cubicBezTo>
                  <a:pt x="-154039" y="1905621"/>
                  <a:pt x="-14986" y="647937"/>
                  <a:pt x="0" y="0"/>
                </a:cubicBezTo>
                <a:close/>
              </a:path>
            </a:pathLst>
          </a:custGeom>
          <a:ln>
            <a:solidFill>
              <a:schemeClr val="accent5">
                <a:lumMod val="40000"/>
                <a:lumOff val="60000"/>
              </a:schemeClr>
            </a:solidFill>
            <a:extLst>
              <a:ext uri="{C807C97D-BFC1-408E-A445-0C87EB9F89A2}">
                <ask:lineSketchStyleProps xmlns:ask="http://schemas.microsoft.com/office/drawing/2018/sketchyshapes" sd="1441899443">
                  <a:prstGeom prst="rect">
                    <a:avLst/>
                  </a:prstGeom>
                  <ask:type>
                    <ask:lineSketchCurved/>
                  </ask:type>
                </ask:lineSketchStyleProps>
              </a:ext>
            </a:extLst>
          </a:ln>
        </p:spPr>
      </p:pic>
      <p:sp>
        <p:nvSpPr>
          <p:cNvPr id="18" name="TextBox 17">
            <a:extLst>
              <a:ext uri="{FF2B5EF4-FFF2-40B4-BE49-F238E27FC236}">
                <a16:creationId xmlns:a16="http://schemas.microsoft.com/office/drawing/2014/main" id="{62B5FFEE-B8D8-2A32-18AC-033CB83FAAC8}"/>
              </a:ext>
            </a:extLst>
          </p:cNvPr>
          <p:cNvSpPr txBox="1"/>
          <p:nvPr/>
        </p:nvSpPr>
        <p:spPr>
          <a:xfrm>
            <a:off x="665777" y="690809"/>
            <a:ext cx="3074363" cy="707886"/>
          </a:xfrm>
          <a:custGeom>
            <a:avLst/>
            <a:gdLst>
              <a:gd name="connsiteX0" fmla="*/ 0 w 3074363"/>
              <a:gd name="connsiteY0" fmla="*/ 0 h 707886"/>
              <a:gd name="connsiteX1" fmla="*/ 3074363 w 3074363"/>
              <a:gd name="connsiteY1" fmla="*/ 0 h 707886"/>
              <a:gd name="connsiteX2" fmla="*/ 3074363 w 3074363"/>
              <a:gd name="connsiteY2" fmla="*/ 707886 h 707886"/>
              <a:gd name="connsiteX3" fmla="*/ 0 w 3074363"/>
              <a:gd name="connsiteY3" fmla="*/ 707886 h 707886"/>
              <a:gd name="connsiteX4" fmla="*/ 0 w 3074363"/>
              <a:gd name="connsiteY4" fmla="*/ 0 h 707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4363" h="707886" extrusionOk="0">
                <a:moveTo>
                  <a:pt x="0" y="0"/>
                </a:moveTo>
                <a:cubicBezTo>
                  <a:pt x="1376663" y="-64337"/>
                  <a:pt x="2726487" y="-70536"/>
                  <a:pt x="3074363" y="0"/>
                </a:cubicBezTo>
                <a:cubicBezTo>
                  <a:pt x="3124304" y="305816"/>
                  <a:pt x="3013752" y="405959"/>
                  <a:pt x="3074363" y="707886"/>
                </a:cubicBezTo>
                <a:cubicBezTo>
                  <a:pt x="1548375" y="550561"/>
                  <a:pt x="1253146" y="709261"/>
                  <a:pt x="0" y="707886"/>
                </a:cubicBezTo>
                <a:cubicBezTo>
                  <a:pt x="34213" y="591116"/>
                  <a:pt x="-36437" y="234707"/>
                  <a:pt x="0" y="0"/>
                </a:cubicBezTo>
                <a:close/>
              </a:path>
            </a:pathLst>
          </a:custGeom>
          <a:noFill/>
          <a:ln>
            <a:solidFill>
              <a:schemeClr val="accent5">
                <a:lumMod val="20000"/>
                <a:lumOff val="80000"/>
              </a:schemeClr>
            </a:solidFill>
            <a:extLst>
              <a:ext uri="{C807C97D-BFC1-408E-A445-0C87EB9F89A2}">
                <ask:lineSketchStyleProps xmlns:ask="http://schemas.microsoft.com/office/drawing/2018/sketchyshapes" sd="3054873628">
                  <a:prstGeom prst="rect">
                    <a:avLst/>
                  </a:prstGeom>
                  <ask:type>
                    <ask:lineSketchCurved/>
                  </ask:type>
                </ask:lineSketchStyleProps>
              </a:ext>
            </a:extLst>
          </a:ln>
          <a:effectLst>
            <a:outerShdw blurRad="63500" sx="102000" sy="102000" algn="ctr" rotWithShape="0">
              <a:prstClr val="black">
                <a:alpha val="40000"/>
              </a:prstClr>
            </a:outerShdw>
          </a:effectLst>
        </p:spPr>
        <p:txBody>
          <a:bodyPr wrap="square">
            <a:spAutoFit/>
          </a:bodyPr>
          <a:lstStyle/>
          <a:p>
            <a:r>
              <a:rPr lang="en-US" sz="2000" b="1" dirty="0">
                <a:solidFill>
                  <a:srgbClr val="000000"/>
                </a:solidFill>
                <a:latin typeface="Bierstadt" panose="020B0004020202020204" pitchFamily="34" charset="0"/>
              </a:rPr>
              <a:t>Generate the tag pileup plot for BED file</a:t>
            </a:r>
          </a:p>
        </p:txBody>
      </p:sp>
    </p:spTree>
    <p:extLst>
      <p:ext uri="{BB962C8B-B14F-4D97-AF65-F5344CB8AC3E}">
        <p14:creationId xmlns:p14="http://schemas.microsoft.com/office/powerpoint/2010/main" val="250735595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03AB468-2E3A-B7DD-2EE2-6CFD7B83FCCF}"/>
              </a:ext>
            </a:extLst>
          </p:cNvPr>
          <p:cNvSpPr>
            <a:spLocks noGrp="1"/>
          </p:cNvSpPr>
          <p:nvPr>
            <p:ph type="title"/>
          </p:nvPr>
        </p:nvSpPr>
        <p:spPr>
          <a:xfrm>
            <a:off x="1050879" y="672353"/>
            <a:ext cx="2041945" cy="726141"/>
          </a:xfrm>
          <a:custGeom>
            <a:avLst/>
            <a:gdLst>
              <a:gd name="connsiteX0" fmla="*/ 0 w 2041945"/>
              <a:gd name="connsiteY0" fmla="*/ 0 h 726141"/>
              <a:gd name="connsiteX1" fmla="*/ 2041945 w 2041945"/>
              <a:gd name="connsiteY1" fmla="*/ 0 h 726141"/>
              <a:gd name="connsiteX2" fmla="*/ 2041945 w 2041945"/>
              <a:gd name="connsiteY2" fmla="*/ 726141 h 726141"/>
              <a:gd name="connsiteX3" fmla="*/ 0 w 2041945"/>
              <a:gd name="connsiteY3" fmla="*/ 726141 h 726141"/>
              <a:gd name="connsiteX4" fmla="*/ 0 w 2041945"/>
              <a:gd name="connsiteY4" fmla="*/ 0 h 726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1945" h="726141" fill="none" extrusionOk="0">
                <a:moveTo>
                  <a:pt x="0" y="0"/>
                </a:moveTo>
                <a:cubicBezTo>
                  <a:pt x="384791" y="-33775"/>
                  <a:pt x="1268184" y="138873"/>
                  <a:pt x="2041945" y="0"/>
                </a:cubicBezTo>
                <a:cubicBezTo>
                  <a:pt x="2082078" y="210637"/>
                  <a:pt x="1979802" y="450405"/>
                  <a:pt x="2041945" y="726141"/>
                </a:cubicBezTo>
                <a:cubicBezTo>
                  <a:pt x="1430183" y="588811"/>
                  <a:pt x="544575" y="588285"/>
                  <a:pt x="0" y="726141"/>
                </a:cubicBezTo>
                <a:cubicBezTo>
                  <a:pt x="63853" y="535357"/>
                  <a:pt x="-12763" y="227157"/>
                  <a:pt x="0" y="0"/>
                </a:cubicBezTo>
                <a:close/>
              </a:path>
              <a:path w="2041945" h="726141" stroke="0" extrusionOk="0">
                <a:moveTo>
                  <a:pt x="0" y="0"/>
                </a:moveTo>
                <a:cubicBezTo>
                  <a:pt x="880623" y="-101487"/>
                  <a:pt x="1623730" y="-162162"/>
                  <a:pt x="2041945" y="0"/>
                </a:cubicBezTo>
                <a:cubicBezTo>
                  <a:pt x="2011537" y="84357"/>
                  <a:pt x="2044847" y="642008"/>
                  <a:pt x="2041945" y="726141"/>
                </a:cubicBezTo>
                <a:cubicBezTo>
                  <a:pt x="1641846" y="776206"/>
                  <a:pt x="703836" y="567692"/>
                  <a:pt x="0" y="726141"/>
                </a:cubicBezTo>
                <a:cubicBezTo>
                  <a:pt x="31277" y="571727"/>
                  <a:pt x="-59668" y="304732"/>
                  <a:pt x="0" y="0"/>
                </a:cubicBezTo>
                <a:close/>
              </a:path>
            </a:pathLst>
          </a:custGeom>
          <a:ln>
            <a:solidFill>
              <a:schemeClr val="accent5">
                <a:lumMod val="20000"/>
                <a:lumOff val="80000"/>
              </a:schemeClr>
            </a:solidFill>
            <a:extLst>
              <a:ext uri="{C807C97D-BFC1-408E-A445-0C87EB9F89A2}">
                <ask:lineSketchStyleProps xmlns:ask="http://schemas.microsoft.com/office/drawing/2018/sketchyshapes" sd="981765707">
                  <ask:type>
                    <ask:lineSketchCurved/>
                  </ask:type>
                </ask:lineSketchStyleProps>
              </a:ext>
            </a:extLst>
          </a:ln>
          <a:effectLst>
            <a:outerShdw blurRad="63500" sx="102000" sy="102000" algn="ctr" rotWithShape="0">
              <a:prstClr val="black">
                <a:alpha val="40000"/>
              </a:prstClr>
            </a:outerShdw>
          </a:effectLst>
        </p:spPr>
        <p:txBody>
          <a:bodyPr>
            <a:normAutofit fontScale="90000"/>
          </a:bodyPr>
          <a:lstStyle/>
          <a:p>
            <a:br>
              <a:rPr lang="en-US" sz="2000" b="1" dirty="0">
                <a:solidFill>
                  <a:srgbClr val="000000"/>
                </a:solidFill>
                <a:latin typeface="Bierstadt" panose="020B0004020202020204" pitchFamily="34" charset="0"/>
              </a:rPr>
            </a:br>
            <a:r>
              <a:rPr lang="en-US" sz="2000" b="1" dirty="0">
                <a:solidFill>
                  <a:srgbClr val="000000"/>
                </a:solidFill>
                <a:latin typeface="Bierstadt" panose="020B0004020202020204" pitchFamily="34" charset="0"/>
              </a:rPr>
              <a:t>Meta data</a:t>
            </a:r>
            <a:br>
              <a:rPr lang="en-US" sz="1800" b="1" dirty="0">
                <a:solidFill>
                  <a:srgbClr val="000000"/>
                </a:solidFill>
                <a:latin typeface="Bierstadt" panose="020B0004020202020204" pitchFamily="34" charset="0"/>
              </a:rPr>
            </a:br>
            <a:endParaRPr lang="en-US" sz="2000" dirty="0"/>
          </a:p>
        </p:txBody>
      </p:sp>
      <p:sp>
        <p:nvSpPr>
          <p:cNvPr id="6" name="Content Placeholder 5">
            <a:extLst>
              <a:ext uri="{FF2B5EF4-FFF2-40B4-BE49-F238E27FC236}">
                <a16:creationId xmlns:a16="http://schemas.microsoft.com/office/drawing/2014/main" id="{207DE73E-A296-D746-3BB0-AC78C2D0A705}"/>
              </a:ext>
            </a:extLst>
          </p:cNvPr>
          <p:cNvSpPr>
            <a:spLocks noGrp="1"/>
          </p:cNvSpPr>
          <p:nvPr>
            <p:ph idx="1"/>
          </p:nvPr>
        </p:nvSpPr>
        <p:spPr>
          <a:xfrm>
            <a:off x="1050879" y="1756894"/>
            <a:ext cx="9810604" cy="4428753"/>
          </a:xfrm>
        </p:spPr>
        <p:txBody>
          <a:bodyPr>
            <a:normAutofit/>
          </a:bodyPr>
          <a:lstStyle/>
          <a:p>
            <a:pPr marL="0" marR="0">
              <a:lnSpc>
                <a:spcPct val="107000"/>
              </a:lnSpc>
              <a:spcBef>
                <a:spcPts val="0"/>
              </a:spcBef>
              <a:spcAft>
                <a:spcPts val="800"/>
              </a:spcAft>
            </a:pPr>
            <a:r>
              <a:rPr lang="en-US" dirty="0">
                <a:solidFill>
                  <a:srgbClr val="2F5496"/>
                </a:solidFill>
                <a:effectLst/>
                <a:latin typeface="Calibri" panose="020F0502020204030204" pitchFamily="34" charset="0"/>
                <a:ea typeface="Calibri" panose="020F0502020204030204" pitchFamily="34" charset="0"/>
                <a:cs typeface="Arial" panose="020B0604020202020204" pitchFamily="34" charset="0"/>
              </a:rPr>
              <a:t>Link article :</a:t>
            </a:r>
            <a:r>
              <a:rPr lang="en-US" dirty="0">
                <a:effectLst/>
                <a:latin typeface="Calibri" panose="020F0502020204030204" pitchFamily="34" charset="0"/>
                <a:ea typeface="Calibri" panose="020F0502020204030204" pitchFamily="34" charset="0"/>
                <a:cs typeface="Arial" panose="020B0604020202020204" pitchFamily="34" charset="0"/>
              </a:rPr>
              <a:t> </a:t>
            </a:r>
            <a:r>
              <a:rPr lang="en-US" u="sng" dirty="0">
                <a:solidFill>
                  <a:srgbClr val="000000"/>
                </a:solidFill>
                <a:effectLst/>
                <a:latin typeface="Calibri" panose="020F0502020204030204" pitchFamily="34" charset="0"/>
                <a:ea typeface="Calibri" panose="020F0502020204030204" pitchFamily="34" charset="0"/>
                <a:cs typeface="Arial" panose="020B0604020202020204" pitchFamily="34" charset="0"/>
                <a:hlinkClick r:id="rId2"/>
              </a:rPr>
              <a:t>https://www.cell.com/molecular-cell/fulltext/S1097-2765(19)30798-1</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dirty="0">
                <a:solidFill>
                  <a:srgbClr val="1F3864"/>
                </a:solidFill>
                <a:effectLst/>
                <a:latin typeface="Calibri" panose="020F0502020204030204" pitchFamily="34" charset="0"/>
                <a:ea typeface="Calibri" panose="020F0502020204030204" pitchFamily="34" charset="0"/>
                <a:cs typeface="Arial" panose="020B0604020202020204" pitchFamily="34" charset="0"/>
              </a:rPr>
              <a:t>The accession numbers: </a:t>
            </a:r>
            <a:r>
              <a:rPr lang="en-US" dirty="0">
                <a:solidFill>
                  <a:srgbClr val="000000"/>
                </a:solidFill>
                <a:effectLst/>
                <a:latin typeface="Calibri" panose="020F0502020204030204" pitchFamily="34" charset="0"/>
                <a:ea typeface="Calibri" panose="020F0502020204030204" pitchFamily="34" charset="0"/>
                <a:cs typeface="Arial" panose="020B0604020202020204" pitchFamily="34" charset="0"/>
              </a:rPr>
              <a:t>in this paper are NCBI GEO: </a:t>
            </a:r>
            <a:r>
              <a:rPr lang="en-US" u="sng" dirty="0">
                <a:solidFill>
                  <a:srgbClr val="000000"/>
                </a:solidFill>
                <a:effectLst/>
                <a:latin typeface="Calibri" panose="020F0502020204030204" pitchFamily="34" charset="0"/>
                <a:ea typeface="Calibri" panose="020F0502020204030204" pitchFamily="34" charset="0"/>
                <a:cs typeface="Arial" panose="020B0604020202020204" pitchFamily="34" charset="0"/>
                <a:hlinkClick r:id="rId3"/>
              </a:rPr>
              <a:t>GSE120162</a:t>
            </a:r>
            <a:r>
              <a:rPr lang="en-US" dirty="0">
                <a:solidFill>
                  <a:srgbClr val="000000"/>
                </a:solidFill>
                <a:effectLst/>
                <a:latin typeface="Calibri" panose="020F0502020204030204" pitchFamily="34" charset="0"/>
                <a:ea typeface="Calibri" panose="020F0502020204030204" pitchFamily="34" charset="0"/>
                <a:cs typeface="Arial" panose="020B0604020202020204" pitchFamily="34" charset="0"/>
              </a:rPr>
              <a:t>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dirty="0">
                <a:solidFill>
                  <a:srgbClr val="1F3864"/>
                </a:solidFill>
                <a:effectLst/>
                <a:latin typeface="Calibri" panose="020F0502020204030204" pitchFamily="34" charset="0"/>
                <a:ea typeface="Calibri" panose="020F0502020204030204" pitchFamily="34" charset="0"/>
                <a:cs typeface="Arial" panose="020B0604020202020204" pitchFamily="34" charset="0"/>
              </a:rPr>
              <a:t>Organism:</a:t>
            </a:r>
            <a:r>
              <a:rPr lang="en-US" dirty="0">
                <a:effectLst/>
                <a:latin typeface="Calibri" panose="020F0502020204030204" pitchFamily="34" charset="0"/>
                <a:ea typeface="Calibri" panose="020F0502020204030204" pitchFamily="34" charset="0"/>
                <a:cs typeface="Arial" panose="020B0604020202020204" pitchFamily="34" charset="0"/>
              </a:rPr>
              <a:t> </a:t>
            </a:r>
            <a:r>
              <a:rPr lang="en-US"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4"/>
              </a:rPr>
              <a:t>Homo sapiens</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dirty="0">
                <a:solidFill>
                  <a:srgbClr val="1F3864"/>
                </a:solidFill>
                <a:effectLst/>
                <a:latin typeface="Calibri" panose="020F0502020204030204" pitchFamily="34" charset="0"/>
                <a:ea typeface="Calibri" panose="020F0502020204030204" pitchFamily="34" charset="0"/>
                <a:cs typeface="Arial" panose="020B0604020202020204" pitchFamily="34" charset="0"/>
              </a:rPr>
              <a:t>Submission date:</a:t>
            </a:r>
            <a:r>
              <a:rPr lang="en-US" dirty="0">
                <a:solidFill>
                  <a:srgbClr val="1F3864"/>
                </a:solidFill>
                <a:effectLst/>
                <a:latin typeface="Verdana" panose="020B0604030504040204" pitchFamily="34" charset="0"/>
                <a:ea typeface="Calibri" panose="020F0502020204030204" pitchFamily="34" charset="0"/>
                <a:cs typeface="Arial" panose="020B0604020202020204" pitchFamily="34" charset="0"/>
              </a:rPr>
              <a:t> </a:t>
            </a:r>
            <a:r>
              <a:rPr lang="en-US" dirty="0">
                <a:solidFill>
                  <a:srgbClr val="000000"/>
                </a:solidFill>
                <a:effectLst/>
                <a:latin typeface="Calibri" panose="020F0502020204030204" pitchFamily="34" charset="0"/>
                <a:ea typeface="Calibri" panose="020F0502020204030204" pitchFamily="34" charset="0"/>
                <a:cs typeface="Arial" panose="020B0604020202020204" pitchFamily="34" charset="0"/>
              </a:rPr>
              <a:t>Sep 19, 2018</a:t>
            </a:r>
          </a:p>
          <a:p>
            <a:pPr marL="0" marR="0">
              <a:lnSpc>
                <a:spcPct val="107000"/>
              </a:lnSpc>
              <a:spcBef>
                <a:spcPts val="0"/>
              </a:spcBef>
              <a:spcAft>
                <a:spcPts val="800"/>
              </a:spcAft>
            </a:pPr>
            <a:r>
              <a:rPr lang="en-US" dirty="0">
                <a:solidFill>
                  <a:srgbClr val="1F3864"/>
                </a:solidFill>
                <a:effectLst/>
                <a:latin typeface="Calibri" panose="020F0502020204030204" pitchFamily="34" charset="0"/>
                <a:ea typeface="Calibri" panose="020F0502020204030204" pitchFamily="34" charset="0"/>
                <a:cs typeface="Arial" panose="020B0604020202020204" pitchFamily="34" charset="0"/>
              </a:rPr>
              <a:t>Last update date:</a:t>
            </a:r>
            <a:r>
              <a:rPr lang="en-US" dirty="0">
                <a:solidFill>
                  <a:srgbClr val="1F3864"/>
                </a:solidFill>
                <a:effectLst/>
                <a:latin typeface="Verdana" panose="020B0604030504040204" pitchFamily="34" charset="0"/>
                <a:ea typeface="Calibri" panose="020F0502020204030204" pitchFamily="34" charset="0"/>
                <a:cs typeface="Arial" panose="020B0604020202020204" pitchFamily="34" charset="0"/>
              </a:rPr>
              <a:t> </a:t>
            </a:r>
            <a:r>
              <a:rPr lang="en-US" dirty="0">
                <a:solidFill>
                  <a:srgbClr val="000000"/>
                </a:solidFill>
                <a:effectLst/>
                <a:latin typeface="Calibri" panose="020F0502020204030204" pitchFamily="34" charset="0"/>
                <a:ea typeface="Calibri" panose="020F0502020204030204" pitchFamily="34" charset="0"/>
                <a:cs typeface="Arial" panose="020B0604020202020204" pitchFamily="34" charset="0"/>
              </a:rPr>
              <a:t>Dec 04, 2019</a:t>
            </a:r>
          </a:p>
          <a:p>
            <a:pPr marL="0" marR="0">
              <a:lnSpc>
                <a:spcPct val="107000"/>
              </a:lnSpc>
              <a:spcBef>
                <a:spcPts val="0"/>
              </a:spcBef>
              <a:spcAft>
                <a:spcPts val="800"/>
              </a:spcAft>
            </a:pPr>
            <a:r>
              <a:rPr lang="en-US" dirty="0">
                <a:solidFill>
                  <a:srgbClr val="1F3864"/>
                </a:solidFill>
                <a:effectLst/>
                <a:latin typeface="Calibri" panose="020F0502020204030204" pitchFamily="34" charset="0"/>
                <a:ea typeface="Calibri" panose="020F0502020204030204" pitchFamily="34" charset="0"/>
                <a:cs typeface="Arial" panose="020B0604020202020204" pitchFamily="34" charset="0"/>
              </a:rPr>
              <a:t>Status:</a:t>
            </a:r>
            <a:r>
              <a:rPr lang="en-US" dirty="0">
                <a:solidFill>
                  <a:srgbClr val="000000"/>
                </a:solidFill>
                <a:effectLst/>
                <a:latin typeface="Verdana" panose="020B0604030504040204" pitchFamily="34" charset="0"/>
                <a:ea typeface="Calibri" panose="020F0502020204030204" pitchFamily="34" charset="0"/>
                <a:cs typeface="Arial" panose="020B0604020202020204" pitchFamily="34" charset="0"/>
              </a:rPr>
              <a:t> </a:t>
            </a:r>
            <a:r>
              <a:rPr lang="en-US" dirty="0">
                <a:solidFill>
                  <a:srgbClr val="000000"/>
                </a:solidFill>
                <a:effectLst/>
                <a:latin typeface="Calibri" panose="020F0502020204030204" pitchFamily="34" charset="0"/>
                <a:ea typeface="Calibri" panose="020F0502020204030204" pitchFamily="34" charset="0"/>
                <a:cs typeface="Arial" panose="020B0604020202020204" pitchFamily="34" charset="0"/>
              </a:rPr>
              <a:t>Public on Nov 21, 2019</a:t>
            </a:r>
          </a:p>
          <a:p>
            <a:pPr marL="0" marR="0">
              <a:lnSpc>
                <a:spcPct val="107000"/>
              </a:lnSpc>
              <a:spcBef>
                <a:spcPts val="0"/>
              </a:spcBef>
              <a:spcAft>
                <a:spcPts val="800"/>
              </a:spcAft>
            </a:pPr>
            <a:r>
              <a:rPr lang="en-US" dirty="0">
                <a:solidFill>
                  <a:srgbClr val="1F3864"/>
                </a:solidFill>
                <a:effectLst/>
                <a:latin typeface="Calibri" panose="020F0502020204030204" pitchFamily="34" charset="0"/>
                <a:ea typeface="Calibri" panose="020F0502020204030204" pitchFamily="34" charset="0"/>
                <a:cs typeface="Arial" panose="020B0604020202020204" pitchFamily="34" charset="0"/>
              </a:rPr>
              <a:t>Title:</a:t>
            </a:r>
            <a:r>
              <a:rPr lang="en-US" dirty="0">
                <a:effectLst/>
                <a:latin typeface="Calibri" panose="020F0502020204030204" pitchFamily="34" charset="0"/>
                <a:ea typeface="Calibri" panose="020F0502020204030204" pitchFamily="34" charset="0"/>
                <a:cs typeface="Arial" panose="020B0604020202020204" pitchFamily="34" charset="0"/>
              </a:rPr>
              <a:t>  </a:t>
            </a:r>
            <a:r>
              <a:rPr lang="en-US" dirty="0">
                <a:solidFill>
                  <a:srgbClr val="000000"/>
                </a:solidFill>
                <a:effectLst/>
                <a:latin typeface="Calibri" panose="020F0502020204030204" pitchFamily="34" charset="0"/>
                <a:ea typeface="Calibri" panose="020F0502020204030204" pitchFamily="34" charset="0"/>
                <a:cs typeface="Arial" panose="020B0604020202020204" pitchFamily="34" charset="0"/>
              </a:rPr>
              <a:t>TFIIIC binding to Alu elements controls gene expression via chromatin looping and histone acetylation</a:t>
            </a:r>
          </a:p>
          <a:p>
            <a:endParaRPr lang="en-US" sz="2400" dirty="0">
              <a:solidFill>
                <a:srgbClr val="000000"/>
              </a:solidFill>
            </a:endParaRPr>
          </a:p>
        </p:txBody>
      </p:sp>
    </p:spTree>
    <p:extLst>
      <p:ext uri="{BB962C8B-B14F-4D97-AF65-F5344CB8AC3E}">
        <p14:creationId xmlns:p14="http://schemas.microsoft.com/office/powerpoint/2010/main" val="4229293175"/>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4F6E7-615B-36AD-CFCF-B4659DA943E0}"/>
              </a:ext>
            </a:extLst>
          </p:cNvPr>
          <p:cNvSpPr>
            <a:spLocks noGrp="1"/>
          </p:cNvSpPr>
          <p:nvPr>
            <p:ph type="title"/>
          </p:nvPr>
        </p:nvSpPr>
        <p:spPr/>
        <p:txBody>
          <a:bodyPr>
            <a:normAutofit/>
          </a:bodyPr>
          <a:lstStyle/>
          <a:p>
            <a:r>
              <a:rPr lang="en-US" sz="2000" b="1" dirty="0">
                <a:solidFill>
                  <a:srgbClr val="000000"/>
                </a:solidFill>
                <a:latin typeface="Bierstadt" panose="020B0004020202020204" pitchFamily="34" charset="0"/>
              </a:rPr>
              <a:t>Summary</a:t>
            </a:r>
            <a:r>
              <a:rPr lang="en-US" sz="2000" dirty="0">
                <a:latin typeface="Bierstadt" panose="020B0004020202020204" pitchFamily="34" charset="0"/>
              </a:rPr>
              <a:t> </a:t>
            </a:r>
          </a:p>
        </p:txBody>
      </p:sp>
      <p:sp>
        <p:nvSpPr>
          <p:cNvPr id="3" name="Content Placeholder 2">
            <a:extLst>
              <a:ext uri="{FF2B5EF4-FFF2-40B4-BE49-F238E27FC236}">
                <a16:creationId xmlns:a16="http://schemas.microsoft.com/office/drawing/2014/main" id="{BCC2CD4C-815C-B129-51D1-529A6F402490}"/>
              </a:ext>
            </a:extLst>
          </p:cNvPr>
          <p:cNvSpPr>
            <a:spLocks noGrp="1"/>
          </p:cNvSpPr>
          <p:nvPr>
            <p:ph idx="1"/>
          </p:nvPr>
        </p:nvSpPr>
        <p:spPr/>
        <p:txBody>
          <a:bodyPr>
            <a:normAutofit fontScale="92500" lnSpcReduction="20000"/>
          </a:bodyPr>
          <a:lstStyle/>
          <a:p>
            <a:r>
              <a:rPr lang="en-US" sz="1800" dirty="0">
                <a:solidFill>
                  <a:srgbClr val="000000"/>
                </a:solidFill>
                <a:effectLst/>
                <a:latin typeface="Liberation Serif"/>
                <a:ea typeface="Noto Serif CJK SC"/>
                <a:cs typeface="Lohit Devanagari"/>
              </a:rPr>
              <a:t>we report regulatory mechanisms unveiling a central role of Alu elements (AEs) and RNA polymerase III transcription factor C (TFIIIC) in structurally and functionally modulating the genome via chromatin looping and histone acetylation.</a:t>
            </a:r>
          </a:p>
          <a:p>
            <a:endParaRPr lang="en-US" sz="1800" dirty="0">
              <a:solidFill>
                <a:srgbClr val="000000"/>
              </a:solidFill>
              <a:effectLst/>
              <a:latin typeface="Liberation Serif"/>
              <a:ea typeface="Noto Serif CJK SC"/>
              <a:cs typeface="Lohit Devanagari"/>
            </a:endParaRPr>
          </a:p>
          <a:p>
            <a:pPr marL="0" indent="0">
              <a:buNone/>
            </a:pPr>
            <a:endParaRPr lang="en-US" sz="1800" dirty="0">
              <a:solidFill>
                <a:srgbClr val="000000"/>
              </a:solidFill>
              <a:effectLst/>
              <a:latin typeface="Liberation Serif"/>
              <a:ea typeface="Noto Serif CJK SC"/>
              <a:cs typeface="Lohit Devanagari"/>
            </a:endParaRPr>
          </a:p>
          <a:p>
            <a:r>
              <a:rPr lang="en-US" sz="1800" dirty="0">
                <a:solidFill>
                  <a:srgbClr val="000000"/>
                </a:solidFill>
                <a:effectLst/>
                <a:latin typeface="Liberation Serif"/>
                <a:ea typeface="Noto Serif CJK SC"/>
                <a:cs typeface="Lohit Devanagari"/>
              </a:rPr>
              <a:t>TFIIIC associates with promoters of N-MYC target genes, facilitates the recruitment of the </a:t>
            </a:r>
            <a:r>
              <a:rPr lang="en-US" sz="1800" dirty="0" err="1">
                <a:solidFill>
                  <a:srgbClr val="000000"/>
                </a:solidFill>
                <a:effectLst/>
                <a:latin typeface="Liberation Serif"/>
                <a:ea typeface="Noto Serif CJK SC"/>
                <a:cs typeface="Lohit Devanagari"/>
              </a:rPr>
              <a:t>Cohesin</a:t>
            </a:r>
            <a:r>
              <a:rPr lang="en-US" sz="1800" dirty="0">
                <a:solidFill>
                  <a:srgbClr val="000000"/>
                </a:solidFill>
                <a:effectLst/>
                <a:latin typeface="Liberation Serif"/>
                <a:ea typeface="Noto Serif CJK SC"/>
                <a:cs typeface="Lohit Devanagari"/>
              </a:rPr>
              <a:t> complex subunit RAD21, and is required for RNA polymerase II (Pol II) escape and pause.</a:t>
            </a:r>
          </a:p>
          <a:p>
            <a:pPr marL="0" indent="0">
              <a:buNone/>
            </a:pPr>
            <a:endParaRPr lang="en-US" sz="1800" dirty="0">
              <a:solidFill>
                <a:srgbClr val="000000"/>
              </a:solidFill>
              <a:effectLst/>
              <a:latin typeface="Liberation Serif"/>
              <a:ea typeface="Noto Serif CJK SC"/>
              <a:cs typeface="Lohit Devanagari"/>
            </a:endParaRPr>
          </a:p>
          <a:p>
            <a:r>
              <a:rPr lang="en-US" sz="1800" dirty="0">
                <a:solidFill>
                  <a:srgbClr val="000000"/>
                </a:solidFill>
                <a:effectLst/>
                <a:latin typeface="Liberation Serif"/>
                <a:ea typeface="Noto Serif CJK SC"/>
                <a:cs typeface="Lohit Devanagari"/>
              </a:rPr>
              <a:t>we use serum starvation (SS) to unveil a reversible mechanism by which AEs close to cell-cycle genes and marked by the transcription factor Activity-Dependent Neuroprotective Protein (ADNP) recruit TFIIIC to acetylate Histone 3 lysine-18 (H3K18ac).</a:t>
            </a:r>
          </a:p>
          <a:p>
            <a:endParaRPr lang="en-US" sz="1800" dirty="0">
              <a:solidFill>
                <a:srgbClr val="000000"/>
              </a:solidFill>
              <a:effectLst/>
              <a:latin typeface="Liberation Serif"/>
              <a:ea typeface="Noto Serif CJK SC"/>
              <a:cs typeface="Lohit Devanagari"/>
            </a:endParaRPr>
          </a:p>
          <a:p>
            <a:r>
              <a:rPr lang="en-US" sz="1800" dirty="0">
                <a:solidFill>
                  <a:srgbClr val="000000"/>
                </a:solidFill>
                <a:effectLst/>
                <a:latin typeface="Liberation Serif"/>
                <a:ea typeface="Noto Serif CJK SC"/>
                <a:cs typeface="Lohit Devanagari"/>
              </a:rPr>
              <a:t>in human, These changes ensure basal transcription of cell cycle genes and are critical for their re-activation upon serum re-exposure. Our study reveals how direct manipulation of the epigenetic state of AEs by a general transcription factor regulates 3D genome folding and expression.</a:t>
            </a:r>
          </a:p>
          <a:p>
            <a:endParaRPr lang="en-US" sz="1800" dirty="0">
              <a:solidFill>
                <a:srgbClr val="000000"/>
              </a:solidFill>
              <a:effectLst/>
              <a:latin typeface="Liberation Serif"/>
              <a:ea typeface="Noto Serif CJK SC"/>
              <a:cs typeface="Lohit Devanagari"/>
            </a:endParaRPr>
          </a:p>
        </p:txBody>
      </p:sp>
    </p:spTree>
    <p:extLst>
      <p:ext uri="{BB962C8B-B14F-4D97-AF65-F5344CB8AC3E}">
        <p14:creationId xmlns:p14="http://schemas.microsoft.com/office/powerpoint/2010/main" val="161739738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1D95F9-592F-C62F-14F9-A3AC5BDC8974}"/>
              </a:ext>
            </a:extLst>
          </p:cNvPr>
          <p:cNvSpPr txBox="1"/>
          <p:nvPr/>
        </p:nvSpPr>
        <p:spPr>
          <a:xfrm>
            <a:off x="583599" y="208647"/>
            <a:ext cx="10374914" cy="1788321"/>
          </a:xfrm>
          <a:prstGeom prst="rect">
            <a:avLst/>
          </a:prstGeom>
        </p:spPr>
        <p:txBody>
          <a:bodyPr vert="horz" lIns="91440" tIns="45720" rIns="91440" bIns="45720" rtlCol="0" anchor="ctr">
            <a:normAutofit/>
          </a:bodyPr>
          <a:lstStyle/>
          <a:p>
            <a:pPr>
              <a:spcAft>
                <a:spcPts val="600"/>
              </a:spcAft>
            </a:pPr>
            <a:r>
              <a:rPr lang="en-US" sz="2000" b="1" u="sng" spc="50" dirty="0">
                <a:solidFill>
                  <a:schemeClr val="tx2">
                    <a:lumMod val="10000"/>
                  </a:schemeClr>
                </a:solidFill>
                <a:latin typeface="Bierstadt" panose="020B0004020202020204" pitchFamily="34" charset="0"/>
                <a:ea typeface="Batang" panose="02030600000101010101" pitchFamily="18" charset="-127"/>
              </a:rPr>
              <a:t>Paired –end reads :</a:t>
            </a:r>
            <a:br>
              <a:rPr lang="en-US" sz="2000" b="1" spc="50" dirty="0">
                <a:solidFill>
                  <a:schemeClr val="tx2">
                    <a:lumMod val="10000"/>
                  </a:schemeClr>
                </a:solidFill>
                <a:latin typeface="Bierstadt" panose="020B0004020202020204" pitchFamily="34" charset="0"/>
                <a:ea typeface="Batang" panose="02030600000101010101" pitchFamily="18" charset="-127"/>
              </a:rPr>
            </a:br>
            <a:br>
              <a:rPr lang="en-US" sz="2000" b="1" spc="50" dirty="0">
                <a:solidFill>
                  <a:schemeClr val="tx2">
                    <a:lumMod val="10000"/>
                  </a:schemeClr>
                </a:solidFill>
                <a:latin typeface="Bierstadt" panose="020B0004020202020204" pitchFamily="34" charset="0"/>
                <a:ea typeface="Batang" panose="02030600000101010101" pitchFamily="18" charset="-127"/>
              </a:rPr>
            </a:br>
            <a:r>
              <a:rPr lang="en-US" sz="2000" b="1" spc="50" dirty="0">
                <a:solidFill>
                  <a:schemeClr val="tx2">
                    <a:lumMod val="10000"/>
                  </a:schemeClr>
                </a:solidFill>
                <a:latin typeface="Bierstadt" panose="020B0004020202020204" pitchFamily="34" charset="0"/>
                <a:ea typeface="Batang" panose="02030600000101010101" pitchFamily="18" charset="-127"/>
              </a:rPr>
              <a:t>Illumina sequencers can generate “paired-end” reads that resolve ambiguous mappings </a:t>
            </a:r>
          </a:p>
        </p:txBody>
      </p:sp>
      <p:pic>
        <p:nvPicPr>
          <p:cNvPr id="5" name="Picture 4">
            <a:extLst>
              <a:ext uri="{FF2B5EF4-FFF2-40B4-BE49-F238E27FC236}">
                <a16:creationId xmlns:a16="http://schemas.microsoft.com/office/drawing/2014/main" id="{6320A9AC-12CF-1FA9-6BC8-7842C6178A76}"/>
              </a:ext>
            </a:extLst>
          </p:cNvPr>
          <p:cNvPicPr>
            <a:picLocks noChangeAspect="1"/>
          </p:cNvPicPr>
          <p:nvPr/>
        </p:nvPicPr>
        <p:blipFill>
          <a:blip r:embed="rId2"/>
          <a:stretch>
            <a:fillRect/>
          </a:stretch>
        </p:blipFill>
        <p:spPr>
          <a:xfrm>
            <a:off x="697899" y="2946754"/>
            <a:ext cx="9474801" cy="2822687"/>
          </a:xfrm>
          <a:prstGeom prst="rect">
            <a:avLst/>
          </a:prstGeom>
          <a:ln w="38100">
            <a:noFill/>
            <a:prstDash val="sysDot"/>
          </a:ln>
          <a:effectLst>
            <a:glow rad="101600">
              <a:schemeClr val="accent5">
                <a:satMod val="175000"/>
                <a:alpha val="40000"/>
              </a:schemeClr>
            </a:glow>
          </a:effectLst>
          <a:scene3d>
            <a:camera prst="orthographicFront"/>
            <a:lightRig rig="threePt" dir="t"/>
          </a:scene3d>
          <a:sp3d>
            <a:bevelT prst="relaxedInset"/>
          </a:sp3d>
        </p:spPr>
      </p:pic>
    </p:spTree>
    <p:extLst>
      <p:ext uri="{BB962C8B-B14F-4D97-AF65-F5344CB8AC3E}">
        <p14:creationId xmlns:p14="http://schemas.microsoft.com/office/powerpoint/2010/main" val="341585748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30" name="Ink 2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30" name="Ink 2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32" name="Rectangle 31">
            <a:extLst>
              <a:ext uri="{FF2B5EF4-FFF2-40B4-BE49-F238E27FC236}">
                <a16:creationId xmlns:a16="http://schemas.microsoft.com/office/drawing/2014/main" id="{31AA1E1C-DA67-488F-A983-F3ABD792C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DC46DA5A-CECD-42F0-A57E-8D5BAE362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8708">
            <a:off x="-249318" y="3024527"/>
            <a:ext cx="12584740" cy="4556159"/>
          </a:xfrm>
          <a:custGeom>
            <a:avLst/>
            <a:gdLst>
              <a:gd name="connsiteX0" fmla="*/ 1976651 w 12584740"/>
              <a:gd name="connsiteY0" fmla="*/ 27745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0" fmla="*/ 2881775 w 12584740"/>
              <a:gd name="connsiteY0" fmla="*/ 233197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97764 w 12584740"/>
              <a:gd name="connsiteY24" fmla="*/ 1566491 h 4575313"/>
              <a:gd name="connsiteX25" fmla="*/ 12584740 w 12584740"/>
              <a:gd name="connsiteY25" fmla="*/ 3094030 h 4575313"/>
              <a:gd name="connsiteX26" fmla="*/ 483060 w 12584740"/>
              <a:gd name="connsiteY26" fmla="*/ 4575313 h 4575313"/>
              <a:gd name="connsiteX27" fmla="*/ 296084 w 12584740"/>
              <a:gd name="connsiteY27" fmla="*/ 3047774 h 4575313"/>
              <a:gd name="connsiteX28" fmla="*/ 235090 w 12584740"/>
              <a:gd name="connsiteY28" fmla="*/ 2549469 h 4575313"/>
              <a:gd name="connsiteX29" fmla="*/ 0 w 12584740"/>
              <a:gd name="connsiteY29" fmla="*/ 628841 h 4575313"/>
              <a:gd name="connsiteX30" fmla="*/ 7836 w 12584740"/>
              <a:gd name="connsiteY30" fmla="*/ 631521 h 4575313"/>
              <a:gd name="connsiteX31" fmla="*/ 59804 w 12584740"/>
              <a:gd name="connsiteY31" fmla="*/ 651795 h 4575313"/>
              <a:gd name="connsiteX32" fmla="*/ 189088 w 12584740"/>
              <a:gd name="connsiteY32" fmla="*/ 654369 h 4575313"/>
              <a:gd name="connsiteX33" fmla="*/ 238402 w 12584740"/>
              <a:gd name="connsiteY33" fmla="*/ 636963 h 4575313"/>
              <a:gd name="connsiteX34" fmla="*/ 332970 w 12584740"/>
              <a:gd name="connsiteY34" fmla="*/ 607012 h 4575313"/>
              <a:gd name="connsiteX35" fmla="*/ 407552 w 12584740"/>
              <a:gd name="connsiteY35" fmla="*/ 547943 h 4575313"/>
              <a:gd name="connsiteX36" fmla="*/ 497934 w 12584740"/>
              <a:gd name="connsiteY36" fmla="*/ 502354 h 4575313"/>
              <a:gd name="connsiteX37" fmla="*/ 510273 w 12584740"/>
              <a:gd name="connsiteY37" fmla="*/ 504172 h 4575313"/>
              <a:gd name="connsiteX38" fmla="*/ 561099 w 12584740"/>
              <a:gd name="connsiteY38" fmla="*/ 476357 h 4575313"/>
              <a:gd name="connsiteX39" fmla="*/ 705102 w 12584740"/>
              <a:gd name="connsiteY39" fmla="*/ 399826 h 4575313"/>
              <a:gd name="connsiteX40" fmla="*/ 800404 w 12584740"/>
              <a:gd name="connsiteY40" fmla="*/ 289909 h 4575313"/>
              <a:gd name="connsiteX41" fmla="*/ 842353 w 12584740"/>
              <a:gd name="connsiteY41" fmla="*/ 276713 h 4575313"/>
              <a:gd name="connsiteX42" fmla="*/ 912247 w 12584740"/>
              <a:gd name="connsiteY42" fmla="*/ 254246 h 4575313"/>
              <a:gd name="connsiteX43" fmla="*/ 927247 w 12584740"/>
              <a:gd name="connsiteY43" fmla="*/ 258217 h 4575313"/>
              <a:gd name="connsiteX44" fmla="*/ 933425 w 12584740"/>
              <a:gd name="connsiteY44" fmla="*/ 256149 h 4575313"/>
              <a:gd name="connsiteX45" fmla="*/ 934108 w 12584740"/>
              <a:gd name="connsiteY45" fmla="*/ 256433 h 4575313"/>
              <a:gd name="connsiteX46" fmla="*/ 935368 w 12584740"/>
              <a:gd name="connsiteY46" fmla="*/ 255498 h 4575313"/>
              <a:gd name="connsiteX47" fmla="*/ 949059 w 12584740"/>
              <a:gd name="connsiteY47" fmla="*/ 250913 h 4575313"/>
              <a:gd name="connsiteX48" fmla="*/ 980035 w 12584740"/>
              <a:gd name="connsiteY48" fmla="*/ 251605 h 4575313"/>
              <a:gd name="connsiteX49" fmla="*/ 998443 w 12584740"/>
              <a:gd name="connsiteY49" fmla="*/ 248823 h 4575313"/>
              <a:gd name="connsiteX50" fmla="*/ 1015140 w 12584740"/>
              <a:gd name="connsiteY50" fmla="*/ 230963 h 4575313"/>
              <a:gd name="connsiteX51" fmla="*/ 1027653 w 12584740"/>
              <a:gd name="connsiteY51" fmla="*/ 228229 h 4575313"/>
              <a:gd name="connsiteX52" fmla="*/ 1029989 w 12584740"/>
              <a:gd name="connsiteY52" fmla="*/ 225769 h 4575313"/>
              <a:gd name="connsiteX53" fmla="*/ 1036851 w 12584740"/>
              <a:gd name="connsiteY53" fmla="*/ 220779 h 4575313"/>
              <a:gd name="connsiteX54" fmla="*/ 1029120 w 12584740"/>
              <a:gd name="connsiteY54" fmla="*/ 217196 h 4575313"/>
              <a:gd name="connsiteX55" fmla="*/ 1113256 w 12584740"/>
              <a:gd name="connsiteY55" fmla="*/ 192543 h 4575313"/>
              <a:gd name="connsiteX56" fmla="*/ 1184710 w 12584740"/>
              <a:gd name="connsiteY56" fmla="*/ 171552 h 4575313"/>
              <a:gd name="connsiteX57" fmla="*/ 1310965 w 12584740"/>
              <a:gd name="connsiteY57" fmla="*/ 185879 h 4575313"/>
              <a:gd name="connsiteX58" fmla="*/ 1430934 w 12584740"/>
              <a:gd name="connsiteY58" fmla="*/ 139104 h 4575313"/>
              <a:gd name="connsiteX59" fmla="*/ 1463118 w 12584740"/>
              <a:gd name="connsiteY59" fmla="*/ 138911 h 4575313"/>
              <a:gd name="connsiteX60" fmla="*/ 1493444 w 12584740"/>
              <a:gd name="connsiteY60" fmla="*/ 147416 h 4575313"/>
              <a:gd name="connsiteX61" fmla="*/ 1493168 w 12584740"/>
              <a:gd name="connsiteY61" fmla="*/ 150455 h 4575313"/>
              <a:gd name="connsiteX62" fmla="*/ 1497974 w 12584740"/>
              <a:gd name="connsiteY62" fmla="*/ 151841 h 4575313"/>
              <a:gd name="connsiteX63" fmla="*/ 1502355 w 12584740"/>
              <a:gd name="connsiteY63" fmla="*/ 149916 h 4575313"/>
              <a:gd name="connsiteX64" fmla="*/ 1508100 w 12584740"/>
              <a:gd name="connsiteY64" fmla="*/ 151526 h 4575313"/>
              <a:gd name="connsiteX65" fmla="*/ 1523822 w 12584740"/>
              <a:gd name="connsiteY65" fmla="*/ 155112 h 4575313"/>
              <a:gd name="connsiteX66" fmla="*/ 1528971 w 12584740"/>
              <a:gd name="connsiteY66" fmla="*/ 161299 h 4575313"/>
              <a:gd name="connsiteX67" fmla="*/ 1590631 w 12584740"/>
              <a:gd name="connsiteY67" fmla="*/ 173836 h 4575313"/>
              <a:gd name="connsiteX68" fmla="*/ 1609537 w 12584740"/>
              <a:gd name="connsiteY68" fmla="*/ 169616 h 4575313"/>
              <a:gd name="connsiteX69" fmla="*/ 1631335 w 12584740"/>
              <a:gd name="connsiteY69" fmla="*/ 179686 h 4575313"/>
              <a:gd name="connsiteX70" fmla="*/ 1693983 w 12584740"/>
              <a:gd name="connsiteY70" fmla="*/ 183202 h 4575313"/>
              <a:gd name="connsiteX71" fmla="*/ 1763575 w 12584740"/>
              <a:gd name="connsiteY71" fmla="*/ 194844 h 4575313"/>
              <a:gd name="connsiteX72" fmla="*/ 1812709 w 12584740"/>
              <a:gd name="connsiteY72" fmla="*/ 208037 h 4575313"/>
              <a:gd name="connsiteX73" fmla="*/ 1945879 w 12584740"/>
              <a:gd name="connsiteY73" fmla="*/ 216206 h 4575313"/>
              <a:gd name="connsiteX74" fmla="*/ 1974418 w 12584740"/>
              <a:gd name="connsiteY74" fmla="*/ 208866 h 4575313"/>
              <a:gd name="connsiteX75" fmla="*/ 1976651 w 12584740"/>
              <a:gd name="connsiteY75" fmla="*/ 208757 h 4575313"/>
              <a:gd name="connsiteX76" fmla="*/ 2881775 w 12584740"/>
              <a:gd name="connsiteY76"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235090 w 12584740"/>
              <a:gd name="connsiteY27" fmla="*/ 2549469 h 4575313"/>
              <a:gd name="connsiteX28" fmla="*/ 0 w 12584740"/>
              <a:gd name="connsiteY28" fmla="*/ 628841 h 4575313"/>
              <a:gd name="connsiteX29" fmla="*/ 7836 w 12584740"/>
              <a:gd name="connsiteY29" fmla="*/ 631521 h 4575313"/>
              <a:gd name="connsiteX30" fmla="*/ 59804 w 12584740"/>
              <a:gd name="connsiteY30" fmla="*/ 651795 h 4575313"/>
              <a:gd name="connsiteX31" fmla="*/ 189088 w 12584740"/>
              <a:gd name="connsiteY31" fmla="*/ 654369 h 4575313"/>
              <a:gd name="connsiteX32" fmla="*/ 238402 w 12584740"/>
              <a:gd name="connsiteY32" fmla="*/ 636963 h 4575313"/>
              <a:gd name="connsiteX33" fmla="*/ 332970 w 12584740"/>
              <a:gd name="connsiteY33" fmla="*/ 607012 h 4575313"/>
              <a:gd name="connsiteX34" fmla="*/ 407552 w 12584740"/>
              <a:gd name="connsiteY34" fmla="*/ 547943 h 4575313"/>
              <a:gd name="connsiteX35" fmla="*/ 497934 w 12584740"/>
              <a:gd name="connsiteY35" fmla="*/ 502354 h 4575313"/>
              <a:gd name="connsiteX36" fmla="*/ 510273 w 12584740"/>
              <a:gd name="connsiteY36" fmla="*/ 504172 h 4575313"/>
              <a:gd name="connsiteX37" fmla="*/ 561099 w 12584740"/>
              <a:gd name="connsiteY37" fmla="*/ 476357 h 4575313"/>
              <a:gd name="connsiteX38" fmla="*/ 705102 w 12584740"/>
              <a:gd name="connsiteY38" fmla="*/ 399826 h 4575313"/>
              <a:gd name="connsiteX39" fmla="*/ 800404 w 12584740"/>
              <a:gd name="connsiteY39" fmla="*/ 289909 h 4575313"/>
              <a:gd name="connsiteX40" fmla="*/ 842353 w 12584740"/>
              <a:gd name="connsiteY40" fmla="*/ 276713 h 4575313"/>
              <a:gd name="connsiteX41" fmla="*/ 912247 w 12584740"/>
              <a:gd name="connsiteY41" fmla="*/ 254246 h 4575313"/>
              <a:gd name="connsiteX42" fmla="*/ 927247 w 12584740"/>
              <a:gd name="connsiteY42" fmla="*/ 258217 h 4575313"/>
              <a:gd name="connsiteX43" fmla="*/ 933425 w 12584740"/>
              <a:gd name="connsiteY43" fmla="*/ 256149 h 4575313"/>
              <a:gd name="connsiteX44" fmla="*/ 934108 w 12584740"/>
              <a:gd name="connsiteY44" fmla="*/ 256433 h 4575313"/>
              <a:gd name="connsiteX45" fmla="*/ 935368 w 12584740"/>
              <a:gd name="connsiteY45" fmla="*/ 255498 h 4575313"/>
              <a:gd name="connsiteX46" fmla="*/ 949059 w 12584740"/>
              <a:gd name="connsiteY46" fmla="*/ 250913 h 4575313"/>
              <a:gd name="connsiteX47" fmla="*/ 980035 w 12584740"/>
              <a:gd name="connsiteY47" fmla="*/ 251605 h 4575313"/>
              <a:gd name="connsiteX48" fmla="*/ 998443 w 12584740"/>
              <a:gd name="connsiteY48" fmla="*/ 248823 h 4575313"/>
              <a:gd name="connsiteX49" fmla="*/ 1015140 w 12584740"/>
              <a:gd name="connsiteY49" fmla="*/ 230963 h 4575313"/>
              <a:gd name="connsiteX50" fmla="*/ 1027653 w 12584740"/>
              <a:gd name="connsiteY50" fmla="*/ 228229 h 4575313"/>
              <a:gd name="connsiteX51" fmla="*/ 1029989 w 12584740"/>
              <a:gd name="connsiteY51" fmla="*/ 225769 h 4575313"/>
              <a:gd name="connsiteX52" fmla="*/ 1036851 w 12584740"/>
              <a:gd name="connsiteY52" fmla="*/ 220779 h 4575313"/>
              <a:gd name="connsiteX53" fmla="*/ 1029120 w 12584740"/>
              <a:gd name="connsiteY53" fmla="*/ 217196 h 4575313"/>
              <a:gd name="connsiteX54" fmla="*/ 1113256 w 12584740"/>
              <a:gd name="connsiteY54" fmla="*/ 192543 h 4575313"/>
              <a:gd name="connsiteX55" fmla="*/ 1184710 w 12584740"/>
              <a:gd name="connsiteY55" fmla="*/ 171552 h 4575313"/>
              <a:gd name="connsiteX56" fmla="*/ 1310965 w 12584740"/>
              <a:gd name="connsiteY56" fmla="*/ 185879 h 4575313"/>
              <a:gd name="connsiteX57" fmla="*/ 1430934 w 12584740"/>
              <a:gd name="connsiteY57" fmla="*/ 139104 h 4575313"/>
              <a:gd name="connsiteX58" fmla="*/ 1463118 w 12584740"/>
              <a:gd name="connsiteY58" fmla="*/ 138911 h 4575313"/>
              <a:gd name="connsiteX59" fmla="*/ 1493444 w 12584740"/>
              <a:gd name="connsiteY59" fmla="*/ 147416 h 4575313"/>
              <a:gd name="connsiteX60" fmla="*/ 1493168 w 12584740"/>
              <a:gd name="connsiteY60" fmla="*/ 150455 h 4575313"/>
              <a:gd name="connsiteX61" fmla="*/ 1497974 w 12584740"/>
              <a:gd name="connsiteY61" fmla="*/ 151841 h 4575313"/>
              <a:gd name="connsiteX62" fmla="*/ 1502355 w 12584740"/>
              <a:gd name="connsiteY62" fmla="*/ 149916 h 4575313"/>
              <a:gd name="connsiteX63" fmla="*/ 1508100 w 12584740"/>
              <a:gd name="connsiteY63" fmla="*/ 151526 h 4575313"/>
              <a:gd name="connsiteX64" fmla="*/ 1523822 w 12584740"/>
              <a:gd name="connsiteY64" fmla="*/ 155112 h 4575313"/>
              <a:gd name="connsiteX65" fmla="*/ 1528971 w 12584740"/>
              <a:gd name="connsiteY65" fmla="*/ 161299 h 4575313"/>
              <a:gd name="connsiteX66" fmla="*/ 1590631 w 12584740"/>
              <a:gd name="connsiteY66" fmla="*/ 173836 h 4575313"/>
              <a:gd name="connsiteX67" fmla="*/ 1609537 w 12584740"/>
              <a:gd name="connsiteY67" fmla="*/ 169616 h 4575313"/>
              <a:gd name="connsiteX68" fmla="*/ 1631335 w 12584740"/>
              <a:gd name="connsiteY68" fmla="*/ 179686 h 4575313"/>
              <a:gd name="connsiteX69" fmla="*/ 1693983 w 12584740"/>
              <a:gd name="connsiteY69" fmla="*/ 183202 h 4575313"/>
              <a:gd name="connsiteX70" fmla="*/ 1763575 w 12584740"/>
              <a:gd name="connsiteY70" fmla="*/ 194844 h 4575313"/>
              <a:gd name="connsiteX71" fmla="*/ 1812709 w 12584740"/>
              <a:gd name="connsiteY71" fmla="*/ 208037 h 4575313"/>
              <a:gd name="connsiteX72" fmla="*/ 1945879 w 12584740"/>
              <a:gd name="connsiteY72" fmla="*/ 216206 h 4575313"/>
              <a:gd name="connsiteX73" fmla="*/ 1974418 w 12584740"/>
              <a:gd name="connsiteY73" fmla="*/ 208866 h 4575313"/>
              <a:gd name="connsiteX74" fmla="*/ 1976651 w 12584740"/>
              <a:gd name="connsiteY74" fmla="*/ 208757 h 4575313"/>
              <a:gd name="connsiteX75" fmla="*/ 2881775 w 12584740"/>
              <a:gd name="connsiteY75"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0 w 12584740"/>
              <a:gd name="connsiteY27" fmla="*/ 628841 h 4575313"/>
              <a:gd name="connsiteX28" fmla="*/ 7836 w 12584740"/>
              <a:gd name="connsiteY28" fmla="*/ 631521 h 4575313"/>
              <a:gd name="connsiteX29" fmla="*/ 59804 w 12584740"/>
              <a:gd name="connsiteY29" fmla="*/ 651795 h 4575313"/>
              <a:gd name="connsiteX30" fmla="*/ 189088 w 12584740"/>
              <a:gd name="connsiteY30" fmla="*/ 654369 h 4575313"/>
              <a:gd name="connsiteX31" fmla="*/ 238402 w 12584740"/>
              <a:gd name="connsiteY31" fmla="*/ 636963 h 4575313"/>
              <a:gd name="connsiteX32" fmla="*/ 332970 w 12584740"/>
              <a:gd name="connsiteY32" fmla="*/ 607012 h 4575313"/>
              <a:gd name="connsiteX33" fmla="*/ 407552 w 12584740"/>
              <a:gd name="connsiteY33" fmla="*/ 547943 h 4575313"/>
              <a:gd name="connsiteX34" fmla="*/ 497934 w 12584740"/>
              <a:gd name="connsiteY34" fmla="*/ 502354 h 4575313"/>
              <a:gd name="connsiteX35" fmla="*/ 510273 w 12584740"/>
              <a:gd name="connsiteY35" fmla="*/ 504172 h 4575313"/>
              <a:gd name="connsiteX36" fmla="*/ 561099 w 12584740"/>
              <a:gd name="connsiteY36" fmla="*/ 476357 h 4575313"/>
              <a:gd name="connsiteX37" fmla="*/ 705102 w 12584740"/>
              <a:gd name="connsiteY37" fmla="*/ 399826 h 4575313"/>
              <a:gd name="connsiteX38" fmla="*/ 800404 w 12584740"/>
              <a:gd name="connsiteY38" fmla="*/ 289909 h 4575313"/>
              <a:gd name="connsiteX39" fmla="*/ 842353 w 12584740"/>
              <a:gd name="connsiteY39" fmla="*/ 276713 h 4575313"/>
              <a:gd name="connsiteX40" fmla="*/ 912247 w 12584740"/>
              <a:gd name="connsiteY40" fmla="*/ 254246 h 4575313"/>
              <a:gd name="connsiteX41" fmla="*/ 927247 w 12584740"/>
              <a:gd name="connsiteY41" fmla="*/ 258217 h 4575313"/>
              <a:gd name="connsiteX42" fmla="*/ 933425 w 12584740"/>
              <a:gd name="connsiteY42" fmla="*/ 256149 h 4575313"/>
              <a:gd name="connsiteX43" fmla="*/ 934108 w 12584740"/>
              <a:gd name="connsiteY43" fmla="*/ 256433 h 4575313"/>
              <a:gd name="connsiteX44" fmla="*/ 935368 w 12584740"/>
              <a:gd name="connsiteY44" fmla="*/ 255498 h 4575313"/>
              <a:gd name="connsiteX45" fmla="*/ 949059 w 12584740"/>
              <a:gd name="connsiteY45" fmla="*/ 250913 h 4575313"/>
              <a:gd name="connsiteX46" fmla="*/ 980035 w 12584740"/>
              <a:gd name="connsiteY46" fmla="*/ 251605 h 4575313"/>
              <a:gd name="connsiteX47" fmla="*/ 998443 w 12584740"/>
              <a:gd name="connsiteY47" fmla="*/ 248823 h 4575313"/>
              <a:gd name="connsiteX48" fmla="*/ 1015140 w 12584740"/>
              <a:gd name="connsiteY48" fmla="*/ 230963 h 4575313"/>
              <a:gd name="connsiteX49" fmla="*/ 1027653 w 12584740"/>
              <a:gd name="connsiteY49" fmla="*/ 228229 h 4575313"/>
              <a:gd name="connsiteX50" fmla="*/ 1029989 w 12584740"/>
              <a:gd name="connsiteY50" fmla="*/ 225769 h 4575313"/>
              <a:gd name="connsiteX51" fmla="*/ 1036851 w 12584740"/>
              <a:gd name="connsiteY51" fmla="*/ 220779 h 4575313"/>
              <a:gd name="connsiteX52" fmla="*/ 1029120 w 12584740"/>
              <a:gd name="connsiteY52" fmla="*/ 217196 h 4575313"/>
              <a:gd name="connsiteX53" fmla="*/ 1113256 w 12584740"/>
              <a:gd name="connsiteY53" fmla="*/ 192543 h 4575313"/>
              <a:gd name="connsiteX54" fmla="*/ 1184710 w 12584740"/>
              <a:gd name="connsiteY54" fmla="*/ 171552 h 4575313"/>
              <a:gd name="connsiteX55" fmla="*/ 1310965 w 12584740"/>
              <a:gd name="connsiteY55" fmla="*/ 185879 h 4575313"/>
              <a:gd name="connsiteX56" fmla="*/ 1430934 w 12584740"/>
              <a:gd name="connsiteY56" fmla="*/ 139104 h 4575313"/>
              <a:gd name="connsiteX57" fmla="*/ 1463118 w 12584740"/>
              <a:gd name="connsiteY57" fmla="*/ 138911 h 4575313"/>
              <a:gd name="connsiteX58" fmla="*/ 1493444 w 12584740"/>
              <a:gd name="connsiteY58" fmla="*/ 147416 h 4575313"/>
              <a:gd name="connsiteX59" fmla="*/ 1493168 w 12584740"/>
              <a:gd name="connsiteY59" fmla="*/ 150455 h 4575313"/>
              <a:gd name="connsiteX60" fmla="*/ 1497974 w 12584740"/>
              <a:gd name="connsiteY60" fmla="*/ 151841 h 4575313"/>
              <a:gd name="connsiteX61" fmla="*/ 1502355 w 12584740"/>
              <a:gd name="connsiteY61" fmla="*/ 149916 h 4575313"/>
              <a:gd name="connsiteX62" fmla="*/ 1508100 w 12584740"/>
              <a:gd name="connsiteY62" fmla="*/ 151526 h 4575313"/>
              <a:gd name="connsiteX63" fmla="*/ 1523822 w 12584740"/>
              <a:gd name="connsiteY63" fmla="*/ 155112 h 4575313"/>
              <a:gd name="connsiteX64" fmla="*/ 1528971 w 12584740"/>
              <a:gd name="connsiteY64" fmla="*/ 161299 h 4575313"/>
              <a:gd name="connsiteX65" fmla="*/ 1590631 w 12584740"/>
              <a:gd name="connsiteY65" fmla="*/ 173836 h 4575313"/>
              <a:gd name="connsiteX66" fmla="*/ 1609537 w 12584740"/>
              <a:gd name="connsiteY66" fmla="*/ 169616 h 4575313"/>
              <a:gd name="connsiteX67" fmla="*/ 1631335 w 12584740"/>
              <a:gd name="connsiteY67" fmla="*/ 179686 h 4575313"/>
              <a:gd name="connsiteX68" fmla="*/ 1693983 w 12584740"/>
              <a:gd name="connsiteY68" fmla="*/ 183202 h 4575313"/>
              <a:gd name="connsiteX69" fmla="*/ 1763575 w 12584740"/>
              <a:gd name="connsiteY69" fmla="*/ 194844 h 4575313"/>
              <a:gd name="connsiteX70" fmla="*/ 1812709 w 12584740"/>
              <a:gd name="connsiteY70" fmla="*/ 208037 h 4575313"/>
              <a:gd name="connsiteX71" fmla="*/ 1945879 w 12584740"/>
              <a:gd name="connsiteY71" fmla="*/ 216206 h 4575313"/>
              <a:gd name="connsiteX72" fmla="*/ 1974418 w 12584740"/>
              <a:gd name="connsiteY72" fmla="*/ 208866 h 4575313"/>
              <a:gd name="connsiteX73" fmla="*/ 1976651 w 12584740"/>
              <a:gd name="connsiteY73" fmla="*/ 208757 h 4575313"/>
              <a:gd name="connsiteX74" fmla="*/ 2881775 w 12584740"/>
              <a:gd name="connsiteY74"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0 w 12584740"/>
              <a:gd name="connsiteY26" fmla="*/ 628841 h 4575313"/>
              <a:gd name="connsiteX27" fmla="*/ 7836 w 12584740"/>
              <a:gd name="connsiteY27" fmla="*/ 631521 h 4575313"/>
              <a:gd name="connsiteX28" fmla="*/ 59804 w 12584740"/>
              <a:gd name="connsiteY28" fmla="*/ 651795 h 4575313"/>
              <a:gd name="connsiteX29" fmla="*/ 189088 w 12584740"/>
              <a:gd name="connsiteY29" fmla="*/ 654369 h 4575313"/>
              <a:gd name="connsiteX30" fmla="*/ 238402 w 12584740"/>
              <a:gd name="connsiteY30" fmla="*/ 636963 h 4575313"/>
              <a:gd name="connsiteX31" fmla="*/ 332970 w 12584740"/>
              <a:gd name="connsiteY31" fmla="*/ 607012 h 4575313"/>
              <a:gd name="connsiteX32" fmla="*/ 407552 w 12584740"/>
              <a:gd name="connsiteY32" fmla="*/ 547943 h 4575313"/>
              <a:gd name="connsiteX33" fmla="*/ 497934 w 12584740"/>
              <a:gd name="connsiteY33" fmla="*/ 502354 h 4575313"/>
              <a:gd name="connsiteX34" fmla="*/ 510273 w 12584740"/>
              <a:gd name="connsiteY34" fmla="*/ 504172 h 4575313"/>
              <a:gd name="connsiteX35" fmla="*/ 561099 w 12584740"/>
              <a:gd name="connsiteY35" fmla="*/ 476357 h 4575313"/>
              <a:gd name="connsiteX36" fmla="*/ 705102 w 12584740"/>
              <a:gd name="connsiteY36" fmla="*/ 399826 h 4575313"/>
              <a:gd name="connsiteX37" fmla="*/ 800404 w 12584740"/>
              <a:gd name="connsiteY37" fmla="*/ 289909 h 4575313"/>
              <a:gd name="connsiteX38" fmla="*/ 842353 w 12584740"/>
              <a:gd name="connsiteY38" fmla="*/ 276713 h 4575313"/>
              <a:gd name="connsiteX39" fmla="*/ 912247 w 12584740"/>
              <a:gd name="connsiteY39" fmla="*/ 254246 h 4575313"/>
              <a:gd name="connsiteX40" fmla="*/ 927247 w 12584740"/>
              <a:gd name="connsiteY40" fmla="*/ 258217 h 4575313"/>
              <a:gd name="connsiteX41" fmla="*/ 933425 w 12584740"/>
              <a:gd name="connsiteY41" fmla="*/ 256149 h 4575313"/>
              <a:gd name="connsiteX42" fmla="*/ 934108 w 12584740"/>
              <a:gd name="connsiteY42" fmla="*/ 256433 h 4575313"/>
              <a:gd name="connsiteX43" fmla="*/ 935368 w 12584740"/>
              <a:gd name="connsiteY43" fmla="*/ 255498 h 4575313"/>
              <a:gd name="connsiteX44" fmla="*/ 949059 w 12584740"/>
              <a:gd name="connsiteY44" fmla="*/ 250913 h 4575313"/>
              <a:gd name="connsiteX45" fmla="*/ 980035 w 12584740"/>
              <a:gd name="connsiteY45" fmla="*/ 251605 h 4575313"/>
              <a:gd name="connsiteX46" fmla="*/ 998443 w 12584740"/>
              <a:gd name="connsiteY46" fmla="*/ 248823 h 4575313"/>
              <a:gd name="connsiteX47" fmla="*/ 1015140 w 12584740"/>
              <a:gd name="connsiteY47" fmla="*/ 230963 h 4575313"/>
              <a:gd name="connsiteX48" fmla="*/ 1027653 w 12584740"/>
              <a:gd name="connsiteY48" fmla="*/ 228229 h 4575313"/>
              <a:gd name="connsiteX49" fmla="*/ 1029989 w 12584740"/>
              <a:gd name="connsiteY49" fmla="*/ 225769 h 4575313"/>
              <a:gd name="connsiteX50" fmla="*/ 1036851 w 12584740"/>
              <a:gd name="connsiteY50" fmla="*/ 220779 h 4575313"/>
              <a:gd name="connsiteX51" fmla="*/ 1029120 w 12584740"/>
              <a:gd name="connsiteY51" fmla="*/ 217196 h 4575313"/>
              <a:gd name="connsiteX52" fmla="*/ 1113256 w 12584740"/>
              <a:gd name="connsiteY52" fmla="*/ 192543 h 4575313"/>
              <a:gd name="connsiteX53" fmla="*/ 1184710 w 12584740"/>
              <a:gd name="connsiteY53" fmla="*/ 171552 h 4575313"/>
              <a:gd name="connsiteX54" fmla="*/ 1310965 w 12584740"/>
              <a:gd name="connsiteY54" fmla="*/ 185879 h 4575313"/>
              <a:gd name="connsiteX55" fmla="*/ 1430934 w 12584740"/>
              <a:gd name="connsiteY55" fmla="*/ 139104 h 4575313"/>
              <a:gd name="connsiteX56" fmla="*/ 1463118 w 12584740"/>
              <a:gd name="connsiteY56" fmla="*/ 138911 h 4575313"/>
              <a:gd name="connsiteX57" fmla="*/ 1493444 w 12584740"/>
              <a:gd name="connsiteY57" fmla="*/ 147416 h 4575313"/>
              <a:gd name="connsiteX58" fmla="*/ 1493168 w 12584740"/>
              <a:gd name="connsiteY58" fmla="*/ 150455 h 4575313"/>
              <a:gd name="connsiteX59" fmla="*/ 1497974 w 12584740"/>
              <a:gd name="connsiteY59" fmla="*/ 151841 h 4575313"/>
              <a:gd name="connsiteX60" fmla="*/ 1502355 w 12584740"/>
              <a:gd name="connsiteY60" fmla="*/ 149916 h 4575313"/>
              <a:gd name="connsiteX61" fmla="*/ 1508100 w 12584740"/>
              <a:gd name="connsiteY61" fmla="*/ 151526 h 4575313"/>
              <a:gd name="connsiteX62" fmla="*/ 1523822 w 12584740"/>
              <a:gd name="connsiteY62" fmla="*/ 155112 h 4575313"/>
              <a:gd name="connsiteX63" fmla="*/ 1528971 w 12584740"/>
              <a:gd name="connsiteY63" fmla="*/ 161299 h 4575313"/>
              <a:gd name="connsiteX64" fmla="*/ 1590631 w 12584740"/>
              <a:gd name="connsiteY64" fmla="*/ 173836 h 4575313"/>
              <a:gd name="connsiteX65" fmla="*/ 1609537 w 12584740"/>
              <a:gd name="connsiteY65" fmla="*/ 169616 h 4575313"/>
              <a:gd name="connsiteX66" fmla="*/ 1631335 w 12584740"/>
              <a:gd name="connsiteY66" fmla="*/ 179686 h 4575313"/>
              <a:gd name="connsiteX67" fmla="*/ 1693983 w 12584740"/>
              <a:gd name="connsiteY67" fmla="*/ 183202 h 4575313"/>
              <a:gd name="connsiteX68" fmla="*/ 1763575 w 12584740"/>
              <a:gd name="connsiteY68" fmla="*/ 194844 h 4575313"/>
              <a:gd name="connsiteX69" fmla="*/ 1812709 w 12584740"/>
              <a:gd name="connsiteY69" fmla="*/ 208037 h 4575313"/>
              <a:gd name="connsiteX70" fmla="*/ 1945879 w 12584740"/>
              <a:gd name="connsiteY70" fmla="*/ 216206 h 4575313"/>
              <a:gd name="connsiteX71" fmla="*/ 1974418 w 12584740"/>
              <a:gd name="connsiteY71" fmla="*/ 208866 h 4575313"/>
              <a:gd name="connsiteX72" fmla="*/ 1976651 w 12584740"/>
              <a:gd name="connsiteY72" fmla="*/ 208757 h 4575313"/>
              <a:gd name="connsiteX73" fmla="*/ 2881775 w 12584740"/>
              <a:gd name="connsiteY73" fmla="*/ 233197 h 4575313"/>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1976651 w 12584740"/>
              <a:gd name="connsiteY71" fmla="*/ 189603 h 4556159"/>
              <a:gd name="connsiteX72" fmla="*/ 2881775 w 12584740"/>
              <a:gd name="connsiteY72" fmla="*/ 214043 h 4556159"/>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2235555 w 12584740"/>
              <a:gd name="connsiteY71" fmla="*/ 226659 h 4556159"/>
              <a:gd name="connsiteX72" fmla="*/ 2881775 w 12584740"/>
              <a:gd name="connsiteY72" fmla="*/ 214043 h 455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2584740" h="4556159">
                <a:moveTo>
                  <a:pt x="2881775" y="214043"/>
                </a:moveTo>
                <a:lnTo>
                  <a:pt x="8923122" y="205911"/>
                </a:lnTo>
                <a:cubicBezTo>
                  <a:pt x="8923122" y="236009"/>
                  <a:pt x="10535176" y="68788"/>
                  <a:pt x="10535176" y="98886"/>
                </a:cubicBezTo>
                <a:lnTo>
                  <a:pt x="10552865" y="93120"/>
                </a:lnTo>
                <a:cubicBezTo>
                  <a:pt x="10602509" y="95039"/>
                  <a:pt x="10648374" y="81962"/>
                  <a:pt x="10704478" y="76437"/>
                </a:cubicBezTo>
                <a:cubicBezTo>
                  <a:pt x="10764532" y="85901"/>
                  <a:pt x="10796465" y="61749"/>
                  <a:pt x="10856419" y="55944"/>
                </a:cubicBezTo>
                <a:cubicBezTo>
                  <a:pt x="10914661" y="77716"/>
                  <a:pt x="10896627" y="22130"/>
                  <a:pt x="10946891" y="22447"/>
                </a:cubicBezTo>
                <a:cubicBezTo>
                  <a:pt x="11028004" y="41524"/>
                  <a:pt x="10945561" y="3905"/>
                  <a:pt x="11071737" y="7907"/>
                </a:cubicBezTo>
                <a:cubicBezTo>
                  <a:pt x="11078763" y="11268"/>
                  <a:pt x="11094187" y="7177"/>
                  <a:pt x="11092700" y="2345"/>
                </a:cubicBezTo>
                <a:cubicBezTo>
                  <a:pt x="11100672" y="3621"/>
                  <a:pt x="11119582" y="12415"/>
                  <a:pt x="11121627" y="4539"/>
                </a:cubicBezTo>
                <a:cubicBezTo>
                  <a:pt x="11161872" y="2410"/>
                  <a:pt x="11201801" y="5778"/>
                  <a:pt x="11237564" y="14319"/>
                </a:cubicBezTo>
                <a:cubicBezTo>
                  <a:pt x="11315265" y="-1427"/>
                  <a:pt x="11272628" y="36301"/>
                  <a:pt x="11328738" y="30868"/>
                </a:cubicBezTo>
                <a:cubicBezTo>
                  <a:pt x="11373885" y="14123"/>
                  <a:pt x="11390505" y="26175"/>
                  <a:pt x="11442587" y="14368"/>
                </a:cubicBezTo>
                <a:cubicBezTo>
                  <a:pt x="11460405" y="39138"/>
                  <a:pt x="11491560" y="10212"/>
                  <a:pt x="11511928" y="16713"/>
                </a:cubicBezTo>
                <a:cubicBezTo>
                  <a:pt x="11544050" y="-13836"/>
                  <a:pt x="11591566" y="41138"/>
                  <a:pt x="11625388" y="39481"/>
                </a:cubicBezTo>
                <a:cubicBezTo>
                  <a:pt x="11682275" y="32159"/>
                  <a:pt x="11743456" y="-367"/>
                  <a:pt x="11775146" y="27611"/>
                </a:cubicBezTo>
                <a:cubicBezTo>
                  <a:pt x="11779070" y="15386"/>
                  <a:pt x="11773473" y="-818"/>
                  <a:pt x="11806024" y="88"/>
                </a:cubicBezTo>
                <a:cubicBezTo>
                  <a:pt x="11821005" y="-1216"/>
                  <a:pt x="11833611" y="12437"/>
                  <a:pt x="11865034" y="19785"/>
                </a:cubicBezTo>
                <a:cubicBezTo>
                  <a:pt x="11905979" y="29998"/>
                  <a:pt x="11998366" y="9552"/>
                  <a:pt x="11994565" y="44174"/>
                </a:cubicBezTo>
                <a:cubicBezTo>
                  <a:pt x="12007200" y="63922"/>
                  <a:pt x="12058131" y="30230"/>
                  <a:pt x="12059283" y="52111"/>
                </a:cubicBezTo>
                <a:cubicBezTo>
                  <a:pt x="12081498" y="36953"/>
                  <a:pt x="12122851" y="58256"/>
                  <a:pt x="12160147" y="55873"/>
                </a:cubicBezTo>
                <a:cubicBezTo>
                  <a:pt x="12167674" y="65410"/>
                  <a:pt x="12176238" y="64529"/>
                  <a:pt x="12190854" y="58535"/>
                </a:cubicBezTo>
                <a:lnTo>
                  <a:pt x="12215705" y="59963"/>
                </a:lnTo>
                <a:lnTo>
                  <a:pt x="12584740" y="3074876"/>
                </a:lnTo>
                <a:lnTo>
                  <a:pt x="483060" y="4556159"/>
                </a:lnTo>
                <a:lnTo>
                  <a:pt x="0" y="609687"/>
                </a:lnTo>
                <a:lnTo>
                  <a:pt x="7836" y="612367"/>
                </a:lnTo>
                <a:cubicBezTo>
                  <a:pt x="25349" y="620104"/>
                  <a:pt x="41483" y="627786"/>
                  <a:pt x="59804" y="632641"/>
                </a:cubicBezTo>
                <a:cubicBezTo>
                  <a:pt x="75146" y="654421"/>
                  <a:pt x="167365" y="632597"/>
                  <a:pt x="189088" y="635215"/>
                </a:cubicBezTo>
                <a:cubicBezTo>
                  <a:pt x="217440" y="623749"/>
                  <a:pt x="208344" y="626448"/>
                  <a:pt x="238402" y="617809"/>
                </a:cubicBezTo>
                <a:cubicBezTo>
                  <a:pt x="247394" y="590135"/>
                  <a:pt x="303125" y="595692"/>
                  <a:pt x="332970" y="587858"/>
                </a:cubicBezTo>
                <a:cubicBezTo>
                  <a:pt x="336621" y="563687"/>
                  <a:pt x="356128" y="555392"/>
                  <a:pt x="407552" y="528789"/>
                </a:cubicBezTo>
                <a:cubicBezTo>
                  <a:pt x="410625" y="501558"/>
                  <a:pt x="481949" y="526749"/>
                  <a:pt x="497934" y="483200"/>
                </a:cubicBezTo>
                <a:cubicBezTo>
                  <a:pt x="501858" y="484200"/>
                  <a:pt x="506013" y="484811"/>
                  <a:pt x="510273" y="485018"/>
                </a:cubicBezTo>
                <a:cubicBezTo>
                  <a:pt x="535011" y="486222"/>
                  <a:pt x="557770" y="473768"/>
                  <a:pt x="561099" y="457203"/>
                </a:cubicBezTo>
                <a:cubicBezTo>
                  <a:pt x="592709" y="393031"/>
                  <a:pt x="657171" y="417531"/>
                  <a:pt x="705102" y="380672"/>
                </a:cubicBezTo>
                <a:cubicBezTo>
                  <a:pt x="762904" y="342107"/>
                  <a:pt x="753762" y="341220"/>
                  <a:pt x="800404" y="270755"/>
                </a:cubicBezTo>
                <a:cubicBezTo>
                  <a:pt x="821510" y="277286"/>
                  <a:pt x="831930" y="272279"/>
                  <a:pt x="842353" y="257559"/>
                </a:cubicBezTo>
                <a:cubicBezTo>
                  <a:pt x="871396" y="239661"/>
                  <a:pt x="901151" y="269258"/>
                  <a:pt x="912247" y="235092"/>
                </a:cubicBezTo>
                <a:cubicBezTo>
                  <a:pt x="915193" y="239660"/>
                  <a:pt x="920652" y="240302"/>
                  <a:pt x="927247" y="239063"/>
                </a:cubicBezTo>
                <a:lnTo>
                  <a:pt x="933425" y="236995"/>
                </a:lnTo>
                <a:lnTo>
                  <a:pt x="934108" y="237279"/>
                </a:lnTo>
                <a:lnTo>
                  <a:pt x="935368" y="236344"/>
                </a:lnTo>
                <a:lnTo>
                  <a:pt x="949059" y="231759"/>
                </a:lnTo>
                <a:cubicBezTo>
                  <a:pt x="964033" y="225857"/>
                  <a:pt x="978036" y="220629"/>
                  <a:pt x="980035" y="232451"/>
                </a:cubicBezTo>
                <a:cubicBezTo>
                  <a:pt x="988861" y="233151"/>
                  <a:pt x="994474" y="231910"/>
                  <a:pt x="998443" y="229669"/>
                </a:cubicBezTo>
                <a:cubicBezTo>
                  <a:pt x="1006381" y="225191"/>
                  <a:pt x="1007750" y="216720"/>
                  <a:pt x="1015140" y="211809"/>
                </a:cubicBezTo>
                <a:lnTo>
                  <a:pt x="1027653" y="209075"/>
                </a:lnTo>
                <a:lnTo>
                  <a:pt x="1029989" y="206615"/>
                </a:lnTo>
                <a:lnTo>
                  <a:pt x="1036851" y="201625"/>
                </a:lnTo>
                <a:lnTo>
                  <a:pt x="1029120" y="198042"/>
                </a:lnTo>
                <a:cubicBezTo>
                  <a:pt x="1021104" y="195096"/>
                  <a:pt x="1101729" y="180798"/>
                  <a:pt x="1113256" y="173389"/>
                </a:cubicBezTo>
                <a:lnTo>
                  <a:pt x="1184710" y="152398"/>
                </a:lnTo>
                <a:lnTo>
                  <a:pt x="1310965" y="166725"/>
                </a:lnTo>
                <a:cubicBezTo>
                  <a:pt x="1336372" y="131696"/>
                  <a:pt x="1403197" y="140119"/>
                  <a:pt x="1430934" y="119950"/>
                </a:cubicBezTo>
                <a:lnTo>
                  <a:pt x="1463118" y="119757"/>
                </a:lnTo>
                <a:lnTo>
                  <a:pt x="1493444" y="128262"/>
                </a:lnTo>
                <a:lnTo>
                  <a:pt x="1493168" y="131301"/>
                </a:lnTo>
                <a:cubicBezTo>
                  <a:pt x="1493827" y="133297"/>
                  <a:pt x="1495475" y="133471"/>
                  <a:pt x="1497974" y="132687"/>
                </a:cubicBezTo>
                <a:lnTo>
                  <a:pt x="1502355" y="130762"/>
                </a:lnTo>
                <a:lnTo>
                  <a:pt x="1508100" y="132372"/>
                </a:lnTo>
                <a:lnTo>
                  <a:pt x="1523822" y="135958"/>
                </a:lnTo>
                <a:lnTo>
                  <a:pt x="1528971" y="142145"/>
                </a:lnTo>
                <a:cubicBezTo>
                  <a:pt x="1544182" y="151821"/>
                  <a:pt x="1579536" y="139768"/>
                  <a:pt x="1590631" y="154682"/>
                </a:cubicBezTo>
                <a:lnTo>
                  <a:pt x="1609537" y="150462"/>
                </a:lnTo>
                <a:lnTo>
                  <a:pt x="1631335" y="160532"/>
                </a:lnTo>
                <a:cubicBezTo>
                  <a:pt x="1651445" y="168813"/>
                  <a:pt x="1672155" y="173541"/>
                  <a:pt x="1693983" y="164048"/>
                </a:cubicBezTo>
                <a:cubicBezTo>
                  <a:pt x="1686705" y="185321"/>
                  <a:pt x="1748101" y="157604"/>
                  <a:pt x="1763575" y="175690"/>
                </a:cubicBezTo>
                <a:cubicBezTo>
                  <a:pt x="1773286" y="190711"/>
                  <a:pt x="1794179" y="185800"/>
                  <a:pt x="1812709" y="188883"/>
                </a:cubicBezTo>
                <a:cubicBezTo>
                  <a:pt x="1830479" y="202932"/>
                  <a:pt x="1918180" y="204037"/>
                  <a:pt x="1945879" y="197052"/>
                </a:cubicBezTo>
                <a:cubicBezTo>
                  <a:pt x="1955185" y="193416"/>
                  <a:pt x="1964727" y="191072"/>
                  <a:pt x="1974418" y="189712"/>
                </a:cubicBezTo>
                <a:lnTo>
                  <a:pt x="2235555" y="226659"/>
                </a:lnTo>
                <a:cubicBezTo>
                  <a:pt x="2235555" y="166322"/>
                  <a:pt x="2881775" y="274380"/>
                  <a:pt x="2881775" y="214043"/>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134DF914-1ABE-F669-98A2-3C15BC896138}"/>
              </a:ext>
            </a:extLst>
          </p:cNvPr>
          <p:cNvSpPr txBox="1"/>
          <p:nvPr/>
        </p:nvSpPr>
        <p:spPr>
          <a:xfrm>
            <a:off x="1446663" y="-171391"/>
            <a:ext cx="9908274" cy="791569"/>
          </a:xfrm>
          <a:prstGeom prst="rect">
            <a:avLst/>
          </a:prstGeom>
        </p:spPr>
        <p:txBody>
          <a:bodyPr vert="horz" lIns="91440" tIns="45720" rIns="91440" bIns="45720" rtlCol="0" anchor="b">
            <a:normAutofit/>
          </a:bodyPr>
          <a:lstStyle/>
          <a:p>
            <a:pPr algn="ctr">
              <a:lnSpc>
                <a:spcPct val="110000"/>
              </a:lnSpc>
              <a:spcBef>
                <a:spcPct val="0"/>
              </a:spcBef>
              <a:spcAft>
                <a:spcPts val="600"/>
              </a:spcAft>
            </a:pPr>
            <a:r>
              <a:rPr lang="en-US" sz="2800" b="1" cap="all" spc="600" dirty="0">
                <a:solidFill>
                  <a:schemeClr val="tx2">
                    <a:lumMod val="10000"/>
                  </a:schemeClr>
                </a:solidFill>
                <a:latin typeface="+mj-lt"/>
                <a:ea typeface="Batang" panose="02030600000101010101" pitchFamily="18" charset="-127"/>
                <a:cs typeface="+mj-cs"/>
              </a:rPr>
              <a:t>Quality control</a:t>
            </a:r>
          </a:p>
        </p:txBody>
      </p:sp>
      <p:sp>
        <p:nvSpPr>
          <p:cNvPr id="36" name="Freeform: Shape 35">
            <a:extLst>
              <a:ext uri="{FF2B5EF4-FFF2-40B4-BE49-F238E27FC236}">
                <a16:creationId xmlns:a16="http://schemas.microsoft.com/office/drawing/2014/main" id="{1BBFDD63-AD5F-4E42-979B-2FBDE345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855"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Rectangle 6">
            <a:extLst>
              <a:ext uri="{FF2B5EF4-FFF2-40B4-BE49-F238E27FC236}">
                <a16:creationId xmlns:a16="http://schemas.microsoft.com/office/drawing/2014/main" id="{C700A9C2-5B99-488A-8884-76AB40DEF2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23294" y="457200"/>
            <a:ext cx="1186379"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AABDB02C-700D-4121-B1D1-CCB58F4BE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339"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Rectangle 6">
            <a:extLst>
              <a:ext uri="{FF2B5EF4-FFF2-40B4-BE49-F238E27FC236}">
                <a16:creationId xmlns:a16="http://schemas.microsoft.com/office/drawing/2014/main" id="{0B1B938D-F136-428F-BAEA-A69ADA053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5513" y="437651"/>
            <a:ext cx="1084027"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utoShape 2">
            <a:extLst>
              <a:ext uri="{FF2B5EF4-FFF2-40B4-BE49-F238E27FC236}">
                <a16:creationId xmlns:a16="http://schemas.microsoft.com/office/drawing/2014/main" id="{A3054BC5-20D6-129D-DEF3-620248935F2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4">
            <a:extLst>
              <a:ext uri="{FF2B5EF4-FFF2-40B4-BE49-F238E27FC236}">
                <a16:creationId xmlns:a16="http://schemas.microsoft.com/office/drawing/2014/main" id="{71213431-D25D-681A-F7A3-0ABB6C48542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TextBox 28">
            <a:extLst>
              <a:ext uri="{FF2B5EF4-FFF2-40B4-BE49-F238E27FC236}">
                <a16:creationId xmlns:a16="http://schemas.microsoft.com/office/drawing/2014/main" id="{1B133ED9-BD99-B39C-5400-197880EF2DBB}"/>
              </a:ext>
            </a:extLst>
          </p:cNvPr>
          <p:cNvSpPr txBox="1"/>
          <p:nvPr/>
        </p:nvSpPr>
        <p:spPr>
          <a:xfrm>
            <a:off x="241017" y="5134533"/>
            <a:ext cx="11405166" cy="791569"/>
          </a:xfrm>
          <a:prstGeom prst="rect">
            <a:avLst/>
          </a:prstGeom>
        </p:spPr>
        <p:txBody>
          <a:bodyPr vert="horz" lIns="91440" tIns="45720" rIns="91440" bIns="45720" rtlCol="0" anchor="b">
            <a:normAutofit/>
          </a:bodyPr>
          <a:lstStyle/>
          <a:p>
            <a:pPr algn="ctr">
              <a:lnSpc>
                <a:spcPct val="110000"/>
              </a:lnSpc>
              <a:spcBef>
                <a:spcPct val="0"/>
              </a:spcBef>
              <a:spcAft>
                <a:spcPts val="600"/>
              </a:spcAft>
            </a:pPr>
            <a:r>
              <a:rPr lang="en-US" sz="2800" spc="300" dirty="0">
                <a:solidFill>
                  <a:schemeClr val="tx2">
                    <a:lumMod val="10000"/>
                  </a:schemeClr>
                </a:solidFill>
                <a:latin typeface="Bierstadt" panose="020B0004020202020204" pitchFamily="34" charset="0"/>
                <a:ea typeface="Batang" panose="02030600000101010101" pitchFamily="18" charset="-127"/>
                <a:cs typeface="+mj-cs"/>
              </a:rPr>
              <a:t>FastQC for forward and reverse for SRR9886585.Fastq.gz </a:t>
            </a:r>
            <a:endParaRPr lang="en-US" sz="2800" cap="all" spc="300" dirty="0">
              <a:solidFill>
                <a:schemeClr val="tx2">
                  <a:lumMod val="10000"/>
                </a:schemeClr>
              </a:solidFill>
              <a:latin typeface="Bierstadt" panose="020B0004020202020204" pitchFamily="34" charset="0"/>
              <a:ea typeface="Batang" panose="02030600000101010101" pitchFamily="18" charset="-127"/>
              <a:cs typeface="+mj-cs"/>
            </a:endParaRPr>
          </a:p>
        </p:txBody>
      </p:sp>
      <p:pic>
        <p:nvPicPr>
          <p:cNvPr id="12" name="Picture 11">
            <a:extLst>
              <a:ext uri="{FF2B5EF4-FFF2-40B4-BE49-F238E27FC236}">
                <a16:creationId xmlns:a16="http://schemas.microsoft.com/office/drawing/2014/main" id="{117F74AD-4489-0811-E780-981634E1B946}"/>
              </a:ext>
            </a:extLst>
          </p:cNvPr>
          <p:cNvPicPr>
            <a:picLocks noChangeAspect="1"/>
          </p:cNvPicPr>
          <p:nvPr/>
        </p:nvPicPr>
        <p:blipFill>
          <a:blip r:embed="rId5"/>
          <a:stretch>
            <a:fillRect/>
          </a:stretch>
        </p:blipFill>
        <p:spPr>
          <a:xfrm>
            <a:off x="870819" y="1073230"/>
            <a:ext cx="5037338" cy="3434238"/>
          </a:xfrm>
          <a:prstGeom prst="rect">
            <a:avLst/>
          </a:prstGeom>
        </p:spPr>
      </p:pic>
      <p:pic>
        <p:nvPicPr>
          <p:cNvPr id="31" name="Picture 30">
            <a:extLst>
              <a:ext uri="{FF2B5EF4-FFF2-40B4-BE49-F238E27FC236}">
                <a16:creationId xmlns:a16="http://schemas.microsoft.com/office/drawing/2014/main" id="{258001BC-A8A5-BDCD-341B-00402132123D}"/>
              </a:ext>
            </a:extLst>
          </p:cNvPr>
          <p:cNvPicPr>
            <a:picLocks noChangeAspect="1"/>
          </p:cNvPicPr>
          <p:nvPr/>
        </p:nvPicPr>
        <p:blipFill>
          <a:blip r:embed="rId6"/>
          <a:stretch>
            <a:fillRect/>
          </a:stretch>
        </p:blipFill>
        <p:spPr>
          <a:xfrm>
            <a:off x="6210758" y="1086227"/>
            <a:ext cx="5070673" cy="3408243"/>
          </a:xfrm>
          <a:prstGeom prst="rect">
            <a:avLst/>
          </a:prstGeom>
        </p:spPr>
      </p:pic>
    </p:spTree>
    <p:extLst>
      <p:ext uri="{BB962C8B-B14F-4D97-AF65-F5344CB8AC3E}">
        <p14:creationId xmlns:p14="http://schemas.microsoft.com/office/powerpoint/2010/main" val="30772863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30" name="Ink 2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30" name="Ink 2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32" name="Rectangle 31">
            <a:extLst>
              <a:ext uri="{FF2B5EF4-FFF2-40B4-BE49-F238E27FC236}">
                <a16:creationId xmlns:a16="http://schemas.microsoft.com/office/drawing/2014/main" id="{31AA1E1C-DA67-488F-A983-F3ABD792C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DC46DA5A-CECD-42F0-A57E-8D5BAE362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8708">
            <a:off x="-249318" y="3024527"/>
            <a:ext cx="12584740" cy="4556159"/>
          </a:xfrm>
          <a:custGeom>
            <a:avLst/>
            <a:gdLst>
              <a:gd name="connsiteX0" fmla="*/ 1976651 w 12584740"/>
              <a:gd name="connsiteY0" fmla="*/ 27745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0" fmla="*/ 2881775 w 12584740"/>
              <a:gd name="connsiteY0" fmla="*/ 233197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97764 w 12584740"/>
              <a:gd name="connsiteY24" fmla="*/ 1566491 h 4575313"/>
              <a:gd name="connsiteX25" fmla="*/ 12584740 w 12584740"/>
              <a:gd name="connsiteY25" fmla="*/ 3094030 h 4575313"/>
              <a:gd name="connsiteX26" fmla="*/ 483060 w 12584740"/>
              <a:gd name="connsiteY26" fmla="*/ 4575313 h 4575313"/>
              <a:gd name="connsiteX27" fmla="*/ 296084 w 12584740"/>
              <a:gd name="connsiteY27" fmla="*/ 3047774 h 4575313"/>
              <a:gd name="connsiteX28" fmla="*/ 235090 w 12584740"/>
              <a:gd name="connsiteY28" fmla="*/ 2549469 h 4575313"/>
              <a:gd name="connsiteX29" fmla="*/ 0 w 12584740"/>
              <a:gd name="connsiteY29" fmla="*/ 628841 h 4575313"/>
              <a:gd name="connsiteX30" fmla="*/ 7836 w 12584740"/>
              <a:gd name="connsiteY30" fmla="*/ 631521 h 4575313"/>
              <a:gd name="connsiteX31" fmla="*/ 59804 w 12584740"/>
              <a:gd name="connsiteY31" fmla="*/ 651795 h 4575313"/>
              <a:gd name="connsiteX32" fmla="*/ 189088 w 12584740"/>
              <a:gd name="connsiteY32" fmla="*/ 654369 h 4575313"/>
              <a:gd name="connsiteX33" fmla="*/ 238402 w 12584740"/>
              <a:gd name="connsiteY33" fmla="*/ 636963 h 4575313"/>
              <a:gd name="connsiteX34" fmla="*/ 332970 w 12584740"/>
              <a:gd name="connsiteY34" fmla="*/ 607012 h 4575313"/>
              <a:gd name="connsiteX35" fmla="*/ 407552 w 12584740"/>
              <a:gd name="connsiteY35" fmla="*/ 547943 h 4575313"/>
              <a:gd name="connsiteX36" fmla="*/ 497934 w 12584740"/>
              <a:gd name="connsiteY36" fmla="*/ 502354 h 4575313"/>
              <a:gd name="connsiteX37" fmla="*/ 510273 w 12584740"/>
              <a:gd name="connsiteY37" fmla="*/ 504172 h 4575313"/>
              <a:gd name="connsiteX38" fmla="*/ 561099 w 12584740"/>
              <a:gd name="connsiteY38" fmla="*/ 476357 h 4575313"/>
              <a:gd name="connsiteX39" fmla="*/ 705102 w 12584740"/>
              <a:gd name="connsiteY39" fmla="*/ 399826 h 4575313"/>
              <a:gd name="connsiteX40" fmla="*/ 800404 w 12584740"/>
              <a:gd name="connsiteY40" fmla="*/ 289909 h 4575313"/>
              <a:gd name="connsiteX41" fmla="*/ 842353 w 12584740"/>
              <a:gd name="connsiteY41" fmla="*/ 276713 h 4575313"/>
              <a:gd name="connsiteX42" fmla="*/ 912247 w 12584740"/>
              <a:gd name="connsiteY42" fmla="*/ 254246 h 4575313"/>
              <a:gd name="connsiteX43" fmla="*/ 927247 w 12584740"/>
              <a:gd name="connsiteY43" fmla="*/ 258217 h 4575313"/>
              <a:gd name="connsiteX44" fmla="*/ 933425 w 12584740"/>
              <a:gd name="connsiteY44" fmla="*/ 256149 h 4575313"/>
              <a:gd name="connsiteX45" fmla="*/ 934108 w 12584740"/>
              <a:gd name="connsiteY45" fmla="*/ 256433 h 4575313"/>
              <a:gd name="connsiteX46" fmla="*/ 935368 w 12584740"/>
              <a:gd name="connsiteY46" fmla="*/ 255498 h 4575313"/>
              <a:gd name="connsiteX47" fmla="*/ 949059 w 12584740"/>
              <a:gd name="connsiteY47" fmla="*/ 250913 h 4575313"/>
              <a:gd name="connsiteX48" fmla="*/ 980035 w 12584740"/>
              <a:gd name="connsiteY48" fmla="*/ 251605 h 4575313"/>
              <a:gd name="connsiteX49" fmla="*/ 998443 w 12584740"/>
              <a:gd name="connsiteY49" fmla="*/ 248823 h 4575313"/>
              <a:gd name="connsiteX50" fmla="*/ 1015140 w 12584740"/>
              <a:gd name="connsiteY50" fmla="*/ 230963 h 4575313"/>
              <a:gd name="connsiteX51" fmla="*/ 1027653 w 12584740"/>
              <a:gd name="connsiteY51" fmla="*/ 228229 h 4575313"/>
              <a:gd name="connsiteX52" fmla="*/ 1029989 w 12584740"/>
              <a:gd name="connsiteY52" fmla="*/ 225769 h 4575313"/>
              <a:gd name="connsiteX53" fmla="*/ 1036851 w 12584740"/>
              <a:gd name="connsiteY53" fmla="*/ 220779 h 4575313"/>
              <a:gd name="connsiteX54" fmla="*/ 1029120 w 12584740"/>
              <a:gd name="connsiteY54" fmla="*/ 217196 h 4575313"/>
              <a:gd name="connsiteX55" fmla="*/ 1113256 w 12584740"/>
              <a:gd name="connsiteY55" fmla="*/ 192543 h 4575313"/>
              <a:gd name="connsiteX56" fmla="*/ 1184710 w 12584740"/>
              <a:gd name="connsiteY56" fmla="*/ 171552 h 4575313"/>
              <a:gd name="connsiteX57" fmla="*/ 1310965 w 12584740"/>
              <a:gd name="connsiteY57" fmla="*/ 185879 h 4575313"/>
              <a:gd name="connsiteX58" fmla="*/ 1430934 w 12584740"/>
              <a:gd name="connsiteY58" fmla="*/ 139104 h 4575313"/>
              <a:gd name="connsiteX59" fmla="*/ 1463118 w 12584740"/>
              <a:gd name="connsiteY59" fmla="*/ 138911 h 4575313"/>
              <a:gd name="connsiteX60" fmla="*/ 1493444 w 12584740"/>
              <a:gd name="connsiteY60" fmla="*/ 147416 h 4575313"/>
              <a:gd name="connsiteX61" fmla="*/ 1493168 w 12584740"/>
              <a:gd name="connsiteY61" fmla="*/ 150455 h 4575313"/>
              <a:gd name="connsiteX62" fmla="*/ 1497974 w 12584740"/>
              <a:gd name="connsiteY62" fmla="*/ 151841 h 4575313"/>
              <a:gd name="connsiteX63" fmla="*/ 1502355 w 12584740"/>
              <a:gd name="connsiteY63" fmla="*/ 149916 h 4575313"/>
              <a:gd name="connsiteX64" fmla="*/ 1508100 w 12584740"/>
              <a:gd name="connsiteY64" fmla="*/ 151526 h 4575313"/>
              <a:gd name="connsiteX65" fmla="*/ 1523822 w 12584740"/>
              <a:gd name="connsiteY65" fmla="*/ 155112 h 4575313"/>
              <a:gd name="connsiteX66" fmla="*/ 1528971 w 12584740"/>
              <a:gd name="connsiteY66" fmla="*/ 161299 h 4575313"/>
              <a:gd name="connsiteX67" fmla="*/ 1590631 w 12584740"/>
              <a:gd name="connsiteY67" fmla="*/ 173836 h 4575313"/>
              <a:gd name="connsiteX68" fmla="*/ 1609537 w 12584740"/>
              <a:gd name="connsiteY68" fmla="*/ 169616 h 4575313"/>
              <a:gd name="connsiteX69" fmla="*/ 1631335 w 12584740"/>
              <a:gd name="connsiteY69" fmla="*/ 179686 h 4575313"/>
              <a:gd name="connsiteX70" fmla="*/ 1693983 w 12584740"/>
              <a:gd name="connsiteY70" fmla="*/ 183202 h 4575313"/>
              <a:gd name="connsiteX71" fmla="*/ 1763575 w 12584740"/>
              <a:gd name="connsiteY71" fmla="*/ 194844 h 4575313"/>
              <a:gd name="connsiteX72" fmla="*/ 1812709 w 12584740"/>
              <a:gd name="connsiteY72" fmla="*/ 208037 h 4575313"/>
              <a:gd name="connsiteX73" fmla="*/ 1945879 w 12584740"/>
              <a:gd name="connsiteY73" fmla="*/ 216206 h 4575313"/>
              <a:gd name="connsiteX74" fmla="*/ 1974418 w 12584740"/>
              <a:gd name="connsiteY74" fmla="*/ 208866 h 4575313"/>
              <a:gd name="connsiteX75" fmla="*/ 1976651 w 12584740"/>
              <a:gd name="connsiteY75" fmla="*/ 208757 h 4575313"/>
              <a:gd name="connsiteX76" fmla="*/ 2881775 w 12584740"/>
              <a:gd name="connsiteY76"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235090 w 12584740"/>
              <a:gd name="connsiteY27" fmla="*/ 2549469 h 4575313"/>
              <a:gd name="connsiteX28" fmla="*/ 0 w 12584740"/>
              <a:gd name="connsiteY28" fmla="*/ 628841 h 4575313"/>
              <a:gd name="connsiteX29" fmla="*/ 7836 w 12584740"/>
              <a:gd name="connsiteY29" fmla="*/ 631521 h 4575313"/>
              <a:gd name="connsiteX30" fmla="*/ 59804 w 12584740"/>
              <a:gd name="connsiteY30" fmla="*/ 651795 h 4575313"/>
              <a:gd name="connsiteX31" fmla="*/ 189088 w 12584740"/>
              <a:gd name="connsiteY31" fmla="*/ 654369 h 4575313"/>
              <a:gd name="connsiteX32" fmla="*/ 238402 w 12584740"/>
              <a:gd name="connsiteY32" fmla="*/ 636963 h 4575313"/>
              <a:gd name="connsiteX33" fmla="*/ 332970 w 12584740"/>
              <a:gd name="connsiteY33" fmla="*/ 607012 h 4575313"/>
              <a:gd name="connsiteX34" fmla="*/ 407552 w 12584740"/>
              <a:gd name="connsiteY34" fmla="*/ 547943 h 4575313"/>
              <a:gd name="connsiteX35" fmla="*/ 497934 w 12584740"/>
              <a:gd name="connsiteY35" fmla="*/ 502354 h 4575313"/>
              <a:gd name="connsiteX36" fmla="*/ 510273 w 12584740"/>
              <a:gd name="connsiteY36" fmla="*/ 504172 h 4575313"/>
              <a:gd name="connsiteX37" fmla="*/ 561099 w 12584740"/>
              <a:gd name="connsiteY37" fmla="*/ 476357 h 4575313"/>
              <a:gd name="connsiteX38" fmla="*/ 705102 w 12584740"/>
              <a:gd name="connsiteY38" fmla="*/ 399826 h 4575313"/>
              <a:gd name="connsiteX39" fmla="*/ 800404 w 12584740"/>
              <a:gd name="connsiteY39" fmla="*/ 289909 h 4575313"/>
              <a:gd name="connsiteX40" fmla="*/ 842353 w 12584740"/>
              <a:gd name="connsiteY40" fmla="*/ 276713 h 4575313"/>
              <a:gd name="connsiteX41" fmla="*/ 912247 w 12584740"/>
              <a:gd name="connsiteY41" fmla="*/ 254246 h 4575313"/>
              <a:gd name="connsiteX42" fmla="*/ 927247 w 12584740"/>
              <a:gd name="connsiteY42" fmla="*/ 258217 h 4575313"/>
              <a:gd name="connsiteX43" fmla="*/ 933425 w 12584740"/>
              <a:gd name="connsiteY43" fmla="*/ 256149 h 4575313"/>
              <a:gd name="connsiteX44" fmla="*/ 934108 w 12584740"/>
              <a:gd name="connsiteY44" fmla="*/ 256433 h 4575313"/>
              <a:gd name="connsiteX45" fmla="*/ 935368 w 12584740"/>
              <a:gd name="connsiteY45" fmla="*/ 255498 h 4575313"/>
              <a:gd name="connsiteX46" fmla="*/ 949059 w 12584740"/>
              <a:gd name="connsiteY46" fmla="*/ 250913 h 4575313"/>
              <a:gd name="connsiteX47" fmla="*/ 980035 w 12584740"/>
              <a:gd name="connsiteY47" fmla="*/ 251605 h 4575313"/>
              <a:gd name="connsiteX48" fmla="*/ 998443 w 12584740"/>
              <a:gd name="connsiteY48" fmla="*/ 248823 h 4575313"/>
              <a:gd name="connsiteX49" fmla="*/ 1015140 w 12584740"/>
              <a:gd name="connsiteY49" fmla="*/ 230963 h 4575313"/>
              <a:gd name="connsiteX50" fmla="*/ 1027653 w 12584740"/>
              <a:gd name="connsiteY50" fmla="*/ 228229 h 4575313"/>
              <a:gd name="connsiteX51" fmla="*/ 1029989 w 12584740"/>
              <a:gd name="connsiteY51" fmla="*/ 225769 h 4575313"/>
              <a:gd name="connsiteX52" fmla="*/ 1036851 w 12584740"/>
              <a:gd name="connsiteY52" fmla="*/ 220779 h 4575313"/>
              <a:gd name="connsiteX53" fmla="*/ 1029120 w 12584740"/>
              <a:gd name="connsiteY53" fmla="*/ 217196 h 4575313"/>
              <a:gd name="connsiteX54" fmla="*/ 1113256 w 12584740"/>
              <a:gd name="connsiteY54" fmla="*/ 192543 h 4575313"/>
              <a:gd name="connsiteX55" fmla="*/ 1184710 w 12584740"/>
              <a:gd name="connsiteY55" fmla="*/ 171552 h 4575313"/>
              <a:gd name="connsiteX56" fmla="*/ 1310965 w 12584740"/>
              <a:gd name="connsiteY56" fmla="*/ 185879 h 4575313"/>
              <a:gd name="connsiteX57" fmla="*/ 1430934 w 12584740"/>
              <a:gd name="connsiteY57" fmla="*/ 139104 h 4575313"/>
              <a:gd name="connsiteX58" fmla="*/ 1463118 w 12584740"/>
              <a:gd name="connsiteY58" fmla="*/ 138911 h 4575313"/>
              <a:gd name="connsiteX59" fmla="*/ 1493444 w 12584740"/>
              <a:gd name="connsiteY59" fmla="*/ 147416 h 4575313"/>
              <a:gd name="connsiteX60" fmla="*/ 1493168 w 12584740"/>
              <a:gd name="connsiteY60" fmla="*/ 150455 h 4575313"/>
              <a:gd name="connsiteX61" fmla="*/ 1497974 w 12584740"/>
              <a:gd name="connsiteY61" fmla="*/ 151841 h 4575313"/>
              <a:gd name="connsiteX62" fmla="*/ 1502355 w 12584740"/>
              <a:gd name="connsiteY62" fmla="*/ 149916 h 4575313"/>
              <a:gd name="connsiteX63" fmla="*/ 1508100 w 12584740"/>
              <a:gd name="connsiteY63" fmla="*/ 151526 h 4575313"/>
              <a:gd name="connsiteX64" fmla="*/ 1523822 w 12584740"/>
              <a:gd name="connsiteY64" fmla="*/ 155112 h 4575313"/>
              <a:gd name="connsiteX65" fmla="*/ 1528971 w 12584740"/>
              <a:gd name="connsiteY65" fmla="*/ 161299 h 4575313"/>
              <a:gd name="connsiteX66" fmla="*/ 1590631 w 12584740"/>
              <a:gd name="connsiteY66" fmla="*/ 173836 h 4575313"/>
              <a:gd name="connsiteX67" fmla="*/ 1609537 w 12584740"/>
              <a:gd name="connsiteY67" fmla="*/ 169616 h 4575313"/>
              <a:gd name="connsiteX68" fmla="*/ 1631335 w 12584740"/>
              <a:gd name="connsiteY68" fmla="*/ 179686 h 4575313"/>
              <a:gd name="connsiteX69" fmla="*/ 1693983 w 12584740"/>
              <a:gd name="connsiteY69" fmla="*/ 183202 h 4575313"/>
              <a:gd name="connsiteX70" fmla="*/ 1763575 w 12584740"/>
              <a:gd name="connsiteY70" fmla="*/ 194844 h 4575313"/>
              <a:gd name="connsiteX71" fmla="*/ 1812709 w 12584740"/>
              <a:gd name="connsiteY71" fmla="*/ 208037 h 4575313"/>
              <a:gd name="connsiteX72" fmla="*/ 1945879 w 12584740"/>
              <a:gd name="connsiteY72" fmla="*/ 216206 h 4575313"/>
              <a:gd name="connsiteX73" fmla="*/ 1974418 w 12584740"/>
              <a:gd name="connsiteY73" fmla="*/ 208866 h 4575313"/>
              <a:gd name="connsiteX74" fmla="*/ 1976651 w 12584740"/>
              <a:gd name="connsiteY74" fmla="*/ 208757 h 4575313"/>
              <a:gd name="connsiteX75" fmla="*/ 2881775 w 12584740"/>
              <a:gd name="connsiteY75"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0 w 12584740"/>
              <a:gd name="connsiteY27" fmla="*/ 628841 h 4575313"/>
              <a:gd name="connsiteX28" fmla="*/ 7836 w 12584740"/>
              <a:gd name="connsiteY28" fmla="*/ 631521 h 4575313"/>
              <a:gd name="connsiteX29" fmla="*/ 59804 w 12584740"/>
              <a:gd name="connsiteY29" fmla="*/ 651795 h 4575313"/>
              <a:gd name="connsiteX30" fmla="*/ 189088 w 12584740"/>
              <a:gd name="connsiteY30" fmla="*/ 654369 h 4575313"/>
              <a:gd name="connsiteX31" fmla="*/ 238402 w 12584740"/>
              <a:gd name="connsiteY31" fmla="*/ 636963 h 4575313"/>
              <a:gd name="connsiteX32" fmla="*/ 332970 w 12584740"/>
              <a:gd name="connsiteY32" fmla="*/ 607012 h 4575313"/>
              <a:gd name="connsiteX33" fmla="*/ 407552 w 12584740"/>
              <a:gd name="connsiteY33" fmla="*/ 547943 h 4575313"/>
              <a:gd name="connsiteX34" fmla="*/ 497934 w 12584740"/>
              <a:gd name="connsiteY34" fmla="*/ 502354 h 4575313"/>
              <a:gd name="connsiteX35" fmla="*/ 510273 w 12584740"/>
              <a:gd name="connsiteY35" fmla="*/ 504172 h 4575313"/>
              <a:gd name="connsiteX36" fmla="*/ 561099 w 12584740"/>
              <a:gd name="connsiteY36" fmla="*/ 476357 h 4575313"/>
              <a:gd name="connsiteX37" fmla="*/ 705102 w 12584740"/>
              <a:gd name="connsiteY37" fmla="*/ 399826 h 4575313"/>
              <a:gd name="connsiteX38" fmla="*/ 800404 w 12584740"/>
              <a:gd name="connsiteY38" fmla="*/ 289909 h 4575313"/>
              <a:gd name="connsiteX39" fmla="*/ 842353 w 12584740"/>
              <a:gd name="connsiteY39" fmla="*/ 276713 h 4575313"/>
              <a:gd name="connsiteX40" fmla="*/ 912247 w 12584740"/>
              <a:gd name="connsiteY40" fmla="*/ 254246 h 4575313"/>
              <a:gd name="connsiteX41" fmla="*/ 927247 w 12584740"/>
              <a:gd name="connsiteY41" fmla="*/ 258217 h 4575313"/>
              <a:gd name="connsiteX42" fmla="*/ 933425 w 12584740"/>
              <a:gd name="connsiteY42" fmla="*/ 256149 h 4575313"/>
              <a:gd name="connsiteX43" fmla="*/ 934108 w 12584740"/>
              <a:gd name="connsiteY43" fmla="*/ 256433 h 4575313"/>
              <a:gd name="connsiteX44" fmla="*/ 935368 w 12584740"/>
              <a:gd name="connsiteY44" fmla="*/ 255498 h 4575313"/>
              <a:gd name="connsiteX45" fmla="*/ 949059 w 12584740"/>
              <a:gd name="connsiteY45" fmla="*/ 250913 h 4575313"/>
              <a:gd name="connsiteX46" fmla="*/ 980035 w 12584740"/>
              <a:gd name="connsiteY46" fmla="*/ 251605 h 4575313"/>
              <a:gd name="connsiteX47" fmla="*/ 998443 w 12584740"/>
              <a:gd name="connsiteY47" fmla="*/ 248823 h 4575313"/>
              <a:gd name="connsiteX48" fmla="*/ 1015140 w 12584740"/>
              <a:gd name="connsiteY48" fmla="*/ 230963 h 4575313"/>
              <a:gd name="connsiteX49" fmla="*/ 1027653 w 12584740"/>
              <a:gd name="connsiteY49" fmla="*/ 228229 h 4575313"/>
              <a:gd name="connsiteX50" fmla="*/ 1029989 w 12584740"/>
              <a:gd name="connsiteY50" fmla="*/ 225769 h 4575313"/>
              <a:gd name="connsiteX51" fmla="*/ 1036851 w 12584740"/>
              <a:gd name="connsiteY51" fmla="*/ 220779 h 4575313"/>
              <a:gd name="connsiteX52" fmla="*/ 1029120 w 12584740"/>
              <a:gd name="connsiteY52" fmla="*/ 217196 h 4575313"/>
              <a:gd name="connsiteX53" fmla="*/ 1113256 w 12584740"/>
              <a:gd name="connsiteY53" fmla="*/ 192543 h 4575313"/>
              <a:gd name="connsiteX54" fmla="*/ 1184710 w 12584740"/>
              <a:gd name="connsiteY54" fmla="*/ 171552 h 4575313"/>
              <a:gd name="connsiteX55" fmla="*/ 1310965 w 12584740"/>
              <a:gd name="connsiteY55" fmla="*/ 185879 h 4575313"/>
              <a:gd name="connsiteX56" fmla="*/ 1430934 w 12584740"/>
              <a:gd name="connsiteY56" fmla="*/ 139104 h 4575313"/>
              <a:gd name="connsiteX57" fmla="*/ 1463118 w 12584740"/>
              <a:gd name="connsiteY57" fmla="*/ 138911 h 4575313"/>
              <a:gd name="connsiteX58" fmla="*/ 1493444 w 12584740"/>
              <a:gd name="connsiteY58" fmla="*/ 147416 h 4575313"/>
              <a:gd name="connsiteX59" fmla="*/ 1493168 w 12584740"/>
              <a:gd name="connsiteY59" fmla="*/ 150455 h 4575313"/>
              <a:gd name="connsiteX60" fmla="*/ 1497974 w 12584740"/>
              <a:gd name="connsiteY60" fmla="*/ 151841 h 4575313"/>
              <a:gd name="connsiteX61" fmla="*/ 1502355 w 12584740"/>
              <a:gd name="connsiteY61" fmla="*/ 149916 h 4575313"/>
              <a:gd name="connsiteX62" fmla="*/ 1508100 w 12584740"/>
              <a:gd name="connsiteY62" fmla="*/ 151526 h 4575313"/>
              <a:gd name="connsiteX63" fmla="*/ 1523822 w 12584740"/>
              <a:gd name="connsiteY63" fmla="*/ 155112 h 4575313"/>
              <a:gd name="connsiteX64" fmla="*/ 1528971 w 12584740"/>
              <a:gd name="connsiteY64" fmla="*/ 161299 h 4575313"/>
              <a:gd name="connsiteX65" fmla="*/ 1590631 w 12584740"/>
              <a:gd name="connsiteY65" fmla="*/ 173836 h 4575313"/>
              <a:gd name="connsiteX66" fmla="*/ 1609537 w 12584740"/>
              <a:gd name="connsiteY66" fmla="*/ 169616 h 4575313"/>
              <a:gd name="connsiteX67" fmla="*/ 1631335 w 12584740"/>
              <a:gd name="connsiteY67" fmla="*/ 179686 h 4575313"/>
              <a:gd name="connsiteX68" fmla="*/ 1693983 w 12584740"/>
              <a:gd name="connsiteY68" fmla="*/ 183202 h 4575313"/>
              <a:gd name="connsiteX69" fmla="*/ 1763575 w 12584740"/>
              <a:gd name="connsiteY69" fmla="*/ 194844 h 4575313"/>
              <a:gd name="connsiteX70" fmla="*/ 1812709 w 12584740"/>
              <a:gd name="connsiteY70" fmla="*/ 208037 h 4575313"/>
              <a:gd name="connsiteX71" fmla="*/ 1945879 w 12584740"/>
              <a:gd name="connsiteY71" fmla="*/ 216206 h 4575313"/>
              <a:gd name="connsiteX72" fmla="*/ 1974418 w 12584740"/>
              <a:gd name="connsiteY72" fmla="*/ 208866 h 4575313"/>
              <a:gd name="connsiteX73" fmla="*/ 1976651 w 12584740"/>
              <a:gd name="connsiteY73" fmla="*/ 208757 h 4575313"/>
              <a:gd name="connsiteX74" fmla="*/ 2881775 w 12584740"/>
              <a:gd name="connsiteY74"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0 w 12584740"/>
              <a:gd name="connsiteY26" fmla="*/ 628841 h 4575313"/>
              <a:gd name="connsiteX27" fmla="*/ 7836 w 12584740"/>
              <a:gd name="connsiteY27" fmla="*/ 631521 h 4575313"/>
              <a:gd name="connsiteX28" fmla="*/ 59804 w 12584740"/>
              <a:gd name="connsiteY28" fmla="*/ 651795 h 4575313"/>
              <a:gd name="connsiteX29" fmla="*/ 189088 w 12584740"/>
              <a:gd name="connsiteY29" fmla="*/ 654369 h 4575313"/>
              <a:gd name="connsiteX30" fmla="*/ 238402 w 12584740"/>
              <a:gd name="connsiteY30" fmla="*/ 636963 h 4575313"/>
              <a:gd name="connsiteX31" fmla="*/ 332970 w 12584740"/>
              <a:gd name="connsiteY31" fmla="*/ 607012 h 4575313"/>
              <a:gd name="connsiteX32" fmla="*/ 407552 w 12584740"/>
              <a:gd name="connsiteY32" fmla="*/ 547943 h 4575313"/>
              <a:gd name="connsiteX33" fmla="*/ 497934 w 12584740"/>
              <a:gd name="connsiteY33" fmla="*/ 502354 h 4575313"/>
              <a:gd name="connsiteX34" fmla="*/ 510273 w 12584740"/>
              <a:gd name="connsiteY34" fmla="*/ 504172 h 4575313"/>
              <a:gd name="connsiteX35" fmla="*/ 561099 w 12584740"/>
              <a:gd name="connsiteY35" fmla="*/ 476357 h 4575313"/>
              <a:gd name="connsiteX36" fmla="*/ 705102 w 12584740"/>
              <a:gd name="connsiteY36" fmla="*/ 399826 h 4575313"/>
              <a:gd name="connsiteX37" fmla="*/ 800404 w 12584740"/>
              <a:gd name="connsiteY37" fmla="*/ 289909 h 4575313"/>
              <a:gd name="connsiteX38" fmla="*/ 842353 w 12584740"/>
              <a:gd name="connsiteY38" fmla="*/ 276713 h 4575313"/>
              <a:gd name="connsiteX39" fmla="*/ 912247 w 12584740"/>
              <a:gd name="connsiteY39" fmla="*/ 254246 h 4575313"/>
              <a:gd name="connsiteX40" fmla="*/ 927247 w 12584740"/>
              <a:gd name="connsiteY40" fmla="*/ 258217 h 4575313"/>
              <a:gd name="connsiteX41" fmla="*/ 933425 w 12584740"/>
              <a:gd name="connsiteY41" fmla="*/ 256149 h 4575313"/>
              <a:gd name="connsiteX42" fmla="*/ 934108 w 12584740"/>
              <a:gd name="connsiteY42" fmla="*/ 256433 h 4575313"/>
              <a:gd name="connsiteX43" fmla="*/ 935368 w 12584740"/>
              <a:gd name="connsiteY43" fmla="*/ 255498 h 4575313"/>
              <a:gd name="connsiteX44" fmla="*/ 949059 w 12584740"/>
              <a:gd name="connsiteY44" fmla="*/ 250913 h 4575313"/>
              <a:gd name="connsiteX45" fmla="*/ 980035 w 12584740"/>
              <a:gd name="connsiteY45" fmla="*/ 251605 h 4575313"/>
              <a:gd name="connsiteX46" fmla="*/ 998443 w 12584740"/>
              <a:gd name="connsiteY46" fmla="*/ 248823 h 4575313"/>
              <a:gd name="connsiteX47" fmla="*/ 1015140 w 12584740"/>
              <a:gd name="connsiteY47" fmla="*/ 230963 h 4575313"/>
              <a:gd name="connsiteX48" fmla="*/ 1027653 w 12584740"/>
              <a:gd name="connsiteY48" fmla="*/ 228229 h 4575313"/>
              <a:gd name="connsiteX49" fmla="*/ 1029989 w 12584740"/>
              <a:gd name="connsiteY49" fmla="*/ 225769 h 4575313"/>
              <a:gd name="connsiteX50" fmla="*/ 1036851 w 12584740"/>
              <a:gd name="connsiteY50" fmla="*/ 220779 h 4575313"/>
              <a:gd name="connsiteX51" fmla="*/ 1029120 w 12584740"/>
              <a:gd name="connsiteY51" fmla="*/ 217196 h 4575313"/>
              <a:gd name="connsiteX52" fmla="*/ 1113256 w 12584740"/>
              <a:gd name="connsiteY52" fmla="*/ 192543 h 4575313"/>
              <a:gd name="connsiteX53" fmla="*/ 1184710 w 12584740"/>
              <a:gd name="connsiteY53" fmla="*/ 171552 h 4575313"/>
              <a:gd name="connsiteX54" fmla="*/ 1310965 w 12584740"/>
              <a:gd name="connsiteY54" fmla="*/ 185879 h 4575313"/>
              <a:gd name="connsiteX55" fmla="*/ 1430934 w 12584740"/>
              <a:gd name="connsiteY55" fmla="*/ 139104 h 4575313"/>
              <a:gd name="connsiteX56" fmla="*/ 1463118 w 12584740"/>
              <a:gd name="connsiteY56" fmla="*/ 138911 h 4575313"/>
              <a:gd name="connsiteX57" fmla="*/ 1493444 w 12584740"/>
              <a:gd name="connsiteY57" fmla="*/ 147416 h 4575313"/>
              <a:gd name="connsiteX58" fmla="*/ 1493168 w 12584740"/>
              <a:gd name="connsiteY58" fmla="*/ 150455 h 4575313"/>
              <a:gd name="connsiteX59" fmla="*/ 1497974 w 12584740"/>
              <a:gd name="connsiteY59" fmla="*/ 151841 h 4575313"/>
              <a:gd name="connsiteX60" fmla="*/ 1502355 w 12584740"/>
              <a:gd name="connsiteY60" fmla="*/ 149916 h 4575313"/>
              <a:gd name="connsiteX61" fmla="*/ 1508100 w 12584740"/>
              <a:gd name="connsiteY61" fmla="*/ 151526 h 4575313"/>
              <a:gd name="connsiteX62" fmla="*/ 1523822 w 12584740"/>
              <a:gd name="connsiteY62" fmla="*/ 155112 h 4575313"/>
              <a:gd name="connsiteX63" fmla="*/ 1528971 w 12584740"/>
              <a:gd name="connsiteY63" fmla="*/ 161299 h 4575313"/>
              <a:gd name="connsiteX64" fmla="*/ 1590631 w 12584740"/>
              <a:gd name="connsiteY64" fmla="*/ 173836 h 4575313"/>
              <a:gd name="connsiteX65" fmla="*/ 1609537 w 12584740"/>
              <a:gd name="connsiteY65" fmla="*/ 169616 h 4575313"/>
              <a:gd name="connsiteX66" fmla="*/ 1631335 w 12584740"/>
              <a:gd name="connsiteY66" fmla="*/ 179686 h 4575313"/>
              <a:gd name="connsiteX67" fmla="*/ 1693983 w 12584740"/>
              <a:gd name="connsiteY67" fmla="*/ 183202 h 4575313"/>
              <a:gd name="connsiteX68" fmla="*/ 1763575 w 12584740"/>
              <a:gd name="connsiteY68" fmla="*/ 194844 h 4575313"/>
              <a:gd name="connsiteX69" fmla="*/ 1812709 w 12584740"/>
              <a:gd name="connsiteY69" fmla="*/ 208037 h 4575313"/>
              <a:gd name="connsiteX70" fmla="*/ 1945879 w 12584740"/>
              <a:gd name="connsiteY70" fmla="*/ 216206 h 4575313"/>
              <a:gd name="connsiteX71" fmla="*/ 1974418 w 12584740"/>
              <a:gd name="connsiteY71" fmla="*/ 208866 h 4575313"/>
              <a:gd name="connsiteX72" fmla="*/ 1976651 w 12584740"/>
              <a:gd name="connsiteY72" fmla="*/ 208757 h 4575313"/>
              <a:gd name="connsiteX73" fmla="*/ 2881775 w 12584740"/>
              <a:gd name="connsiteY73" fmla="*/ 233197 h 4575313"/>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1976651 w 12584740"/>
              <a:gd name="connsiteY71" fmla="*/ 189603 h 4556159"/>
              <a:gd name="connsiteX72" fmla="*/ 2881775 w 12584740"/>
              <a:gd name="connsiteY72" fmla="*/ 214043 h 4556159"/>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2235555 w 12584740"/>
              <a:gd name="connsiteY71" fmla="*/ 226659 h 4556159"/>
              <a:gd name="connsiteX72" fmla="*/ 2881775 w 12584740"/>
              <a:gd name="connsiteY72" fmla="*/ 214043 h 455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2584740" h="4556159">
                <a:moveTo>
                  <a:pt x="2881775" y="214043"/>
                </a:moveTo>
                <a:lnTo>
                  <a:pt x="8923122" y="205911"/>
                </a:lnTo>
                <a:cubicBezTo>
                  <a:pt x="8923122" y="236009"/>
                  <a:pt x="10535176" y="68788"/>
                  <a:pt x="10535176" y="98886"/>
                </a:cubicBezTo>
                <a:lnTo>
                  <a:pt x="10552865" y="93120"/>
                </a:lnTo>
                <a:cubicBezTo>
                  <a:pt x="10602509" y="95039"/>
                  <a:pt x="10648374" y="81962"/>
                  <a:pt x="10704478" y="76437"/>
                </a:cubicBezTo>
                <a:cubicBezTo>
                  <a:pt x="10764532" y="85901"/>
                  <a:pt x="10796465" y="61749"/>
                  <a:pt x="10856419" y="55944"/>
                </a:cubicBezTo>
                <a:cubicBezTo>
                  <a:pt x="10914661" y="77716"/>
                  <a:pt x="10896627" y="22130"/>
                  <a:pt x="10946891" y="22447"/>
                </a:cubicBezTo>
                <a:cubicBezTo>
                  <a:pt x="11028004" y="41524"/>
                  <a:pt x="10945561" y="3905"/>
                  <a:pt x="11071737" y="7907"/>
                </a:cubicBezTo>
                <a:cubicBezTo>
                  <a:pt x="11078763" y="11268"/>
                  <a:pt x="11094187" y="7177"/>
                  <a:pt x="11092700" y="2345"/>
                </a:cubicBezTo>
                <a:cubicBezTo>
                  <a:pt x="11100672" y="3621"/>
                  <a:pt x="11119582" y="12415"/>
                  <a:pt x="11121627" y="4539"/>
                </a:cubicBezTo>
                <a:cubicBezTo>
                  <a:pt x="11161872" y="2410"/>
                  <a:pt x="11201801" y="5778"/>
                  <a:pt x="11237564" y="14319"/>
                </a:cubicBezTo>
                <a:cubicBezTo>
                  <a:pt x="11315265" y="-1427"/>
                  <a:pt x="11272628" y="36301"/>
                  <a:pt x="11328738" y="30868"/>
                </a:cubicBezTo>
                <a:cubicBezTo>
                  <a:pt x="11373885" y="14123"/>
                  <a:pt x="11390505" y="26175"/>
                  <a:pt x="11442587" y="14368"/>
                </a:cubicBezTo>
                <a:cubicBezTo>
                  <a:pt x="11460405" y="39138"/>
                  <a:pt x="11491560" y="10212"/>
                  <a:pt x="11511928" y="16713"/>
                </a:cubicBezTo>
                <a:cubicBezTo>
                  <a:pt x="11544050" y="-13836"/>
                  <a:pt x="11591566" y="41138"/>
                  <a:pt x="11625388" y="39481"/>
                </a:cubicBezTo>
                <a:cubicBezTo>
                  <a:pt x="11682275" y="32159"/>
                  <a:pt x="11743456" y="-367"/>
                  <a:pt x="11775146" y="27611"/>
                </a:cubicBezTo>
                <a:cubicBezTo>
                  <a:pt x="11779070" y="15386"/>
                  <a:pt x="11773473" y="-818"/>
                  <a:pt x="11806024" y="88"/>
                </a:cubicBezTo>
                <a:cubicBezTo>
                  <a:pt x="11821005" y="-1216"/>
                  <a:pt x="11833611" y="12437"/>
                  <a:pt x="11865034" y="19785"/>
                </a:cubicBezTo>
                <a:cubicBezTo>
                  <a:pt x="11905979" y="29998"/>
                  <a:pt x="11998366" y="9552"/>
                  <a:pt x="11994565" y="44174"/>
                </a:cubicBezTo>
                <a:cubicBezTo>
                  <a:pt x="12007200" y="63922"/>
                  <a:pt x="12058131" y="30230"/>
                  <a:pt x="12059283" y="52111"/>
                </a:cubicBezTo>
                <a:cubicBezTo>
                  <a:pt x="12081498" y="36953"/>
                  <a:pt x="12122851" y="58256"/>
                  <a:pt x="12160147" y="55873"/>
                </a:cubicBezTo>
                <a:cubicBezTo>
                  <a:pt x="12167674" y="65410"/>
                  <a:pt x="12176238" y="64529"/>
                  <a:pt x="12190854" y="58535"/>
                </a:cubicBezTo>
                <a:lnTo>
                  <a:pt x="12215705" y="59963"/>
                </a:lnTo>
                <a:lnTo>
                  <a:pt x="12584740" y="3074876"/>
                </a:lnTo>
                <a:lnTo>
                  <a:pt x="483060" y="4556159"/>
                </a:lnTo>
                <a:lnTo>
                  <a:pt x="0" y="609687"/>
                </a:lnTo>
                <a:lnTo>
                  <a:pt x="7836" y="612367"/>
                </a:lnTo>
                <a:cubicBezTo>
                  <a:pt x="25349" y="620104"/>
                  <a:pt x="41483" y="627786"/>
                  <a:pt x="59804" y="632641"/>
                </a:cubicBezTo>
                <a:cubicBezTo>
                  <a:pt x="75146" y="654421"/>
                  <a:pt x="167365" y="632597"/>
                  <a:pt x="189088" y="635215"/>
                </a:cubicBezTo>
                <a:cubicBezTo>
                  <a:pt x="217440" y="623749"/>
                  <a:pt x="208344" y="626448"/>
                  <a:pt x="238402" y="617809"/>
                </a:cubicBezTo>
                <a:cubicBezTo>
                  <a:pt x="247394" y="590135"/>
                  <a:pt x="303125" y="595692"/>
                  <a:pt x="332970" y="587858"/>
                </a:cubicBezTo>
                <a:cubicBezTo>
                  <a:pt x="336621" y="563687"/>
                  <a:pt x="356128" y="555392"/>
                  <a:pt x="407552" y="528789"/>
                </a:cubicBezTo>
                <a:cubicBezTo>
                  <a:pt x="410625" y="501558"/>
                  <a:pt x="481949" y="526749"/>
                  <a:pt x="497934" y="483200"/>
                </a:cubicBezTo>
                <a:cubicBezTo>
                  <a:pt x="501858" y="484200"/>
                  <a:pt x="506013" y="484811"/>
                  <a:pt x="510273" y="485018"/>
                </a:cubicBezTo>
                <a:cubicBezTo>
                  <a:pt x="535011" y="486222"/>
                  <a:pt x="557770" y="473768"/>
                  <a:pt x="561099" y="457203"/>
                </a:cubicBezTo>
                <a:cubicBezTo>
                  <a:pt x="592709" y="393031"/>
                  <a:pt x="657171" y="417531"/>
                  <a:pt x="705102" y="380672"/>
                </a:cubicBezTo>
                <a:cubicBezTo>
                  <a:pt x="762904" y="342107"/>
                  <a:pt x="753762" y="341220"/>
                  <a:pt x="800404" y="270755"/>
                </a:cubicBezTo>
                <a:cubicBezTo>
                  <a:pt x="821510" y="277286"/>
                  <a:pt x="831930" y="272279"/>
                  <a:pt x="842353" y="257559"/>
                </a:cubicBezTo>
                <a:cubicBezTo>
                  <a:pt x="871396" y="239661"/>
                  <a:pt x="901151" y="269258"/>
                  <a:pt x="912247" y="235092"/>
                </a:cubicBezTo>
                <a:cubicBezTo>
                  <a:pt x="915193" y="239660"/>
                  <a:pt x="920652" y="240302"/>
                  <a:pt x="927247" y="239063"/>
                </a:cubicBezTo>
                <a:lnTo>
                  <a:pt x="933425" y="236995"/>
                </a:lnTo>
                <a:lnTo>
                  <a:pt x="934108" y="237279"/>
                </a:lnTo>
                <a:lnTo>
                  <a:pt x="935368" y="236344"/>
                </a:lnTo>
                <a:lnTo>
                  <a:pt x="949059" y="231759"/>
                </a:lnTo>
                <a:cubicBezTo>
                  <a:pt x="964033" y="225857"/>
                  <a:pt x="978036" y="220629"/>
                  <a:pt x="980035" y="232451"/>
                </a:cubicBezTo>
                <a:cubicBezTo>
                  <a:pt x="988861" y="233151"/>
                  <a:pt x="994474" y="231910"/>
                  <a:pt x="998443" y="229669"/>
                </a:cubicBezTo>
                <a:cubicBezTo>
                  <a:pt x="1006381" y="225191"/>
                  <a:pt x="1007750" y="216720"/>
                  <a:pt x="1015140" y="211809"/>
                </a:cubicBezTo>
                <a:lnTo>
                  <a:pt x="1027653" y="209075"/>
                </a:lnTo>
                <a:lnTo>
                  <a:pt x="1029989" y="206615"/>
                </a:lnTo>
                <a:lnTo>
                  <a:pt x="1036851" y="201625"/>
                </a:lnTo>
                <a:lnTo>
                  <a:pt x="1029120" y="198042"/>
                </a:lnTo>
                <a:cubicBezTo>
                  <a:pt x="1021104" y="195096"/>
                  <a:pt x="1101729" y="180798"/>
                  <a:pt x="1113256" y="173389"/>
                </a:cubicBezTo>
                <a:lnTo>
                  <a:pt x="1184710" y="152398"/>
                </a:lnTo>
                <a:lnTo>
                  <a:pt x="1310965" y="166725"/>
                </a:lnTo>
                <a:cubicBezTo>
                  <a:pt x="1336372" y="131696"/>
                  <a:pt x="1403197" y="140119"/>
                  <a:pt x="1430934" y="119950"/>
                </a:cubicBezTo>
                <a:lnTo>
                  <a:pt x="1463118" y="119757"/>
                </a:lnTo>
                <a:lnTo>
                  <a:pt x="1493444" y="128262"/>
                </a:lnTo>
                <a:lnTo>
                  <a:pt x="1493168" y="131301"/>
                </a:lnTo>
                <a:cubicBezTo>
                  <a:pt x="1493827" y="133297"/>
                  <a:pt x="1495475" y="133471"/>
                  <a:pt x="1497974" y="132687"/>
                </a:cubicBezTo>
                <a:lnTo>
                  <a:pt x="1502355" y="130762"/>
                </a:lnTo>
                <a:lnTo>
                  <a:pt x="1508100" y="132372"/>
                </a:lnTo>
                <a:lnTo>
                  <a:pt x="1523822" y="135958"/>
                </a:lnTo>
                <a:lnTo>
                  <a:pt x="1528971" y="142145"/>
                </a:lnTo>
                <a:cubicBezTo>
                  <a:pt x="1544182" y="151821"/>
                  <a:pt x="1579536" y="139768"/>
                  <a:pt x="1590631" y="154682"/>
                </a:cubicBezTo>
                <a:lnTo>
                  <a:pt x="1609537" y="150462"/>
                </a:lnTo>
                <a:lnTo>
                  <a:pt x="1631335" y="160532"/>
                </a:lnTo>
                <a:cubicBezTo>
                  <a:pt x="1651445" y="168813"/>
                  <a:pt x="1672155" y="173541"/>
                  <a:pt x="1693983" y="164048"/>
                </a:cubicBezTo>
                <a:cubicBezTo>
                  <a:pt x="1686705" y="185321"/>
                  <a:pt x="1748101" y="157604"/>
                  <a:pt x="1763575" y="175690"/>
                </a:cubicBezTo>
                <a:cubicBezTo>
                  <a:pt x="1773286" y="190711"/>
                  <a:pt x="1794179" y="185800"/>
                  <a:pt x="1812709" y="188883"/>
                </a:cubicBezTo>
                <a:cubicBezTo>
                  <a:pt x="1830479" y="202932"/>
                  <a:pt x="1918180" y="204037"/>
                  <a:pt x="1945879" y="197052"/>
                </a:cubicBezTo>
                <a:cubicBezTo>
                  <a:pt x="1955185" y="193416"/>
                  <a:pt x="1964727" y="191072"/>
                  <a:pt x="1974418" y="189712"/>
                </a:cubicBezTo>
                <a:lnTo>
                  <a:pt x="2235555" y="226659"/>
                </a:lnTo>
                <a:cubicBezTo>
                  <a:pt x="2235555" y="166322"/>
                  <a:pt x="2881775" y="274380"/>
                  <a:pt x="2881775" y="214043"/>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134DF914-1ABE-F669-98A2-3C15BC896138}"/>
              </a:ext>
            </a:extLst>
          </p:cNvPr>
          <p:cNvSpPr txBox="1"/>
          <p:nvPr/>
        </p:nvSpPr>
        <p:spPr>
          <a:xfrm>
            <a:off x="322530" y="5084920"/>
            <a:ext cx="11405166" cy="791569"/>
          </a:xfrm>
          <a:prstGeom prst="rect">
            <a:avLst/>
          </a:prstGeom>
        </p:spPr>
        <p:txBody>
          <a:bodyPr vert="horz" lIns="91440" tIns="45720" rIns="91440" bIns="45720" rtlCol="0" anchor="b">
            <a:normAutofit/>
          </a:bodyPr>
          <a:lstStyle/>
          <a:p>
            <a:pPr algn="ctr">
              <a:lnSpc>
                <a:spcPct val="110000"/>
              </a:lnSpc>
              <a:spcBef>
                <a:spcPct val="0"/>
              </a:spcBef>
              <a:spcAft>
                <a:spcPts val="600"/>
              </a:spcAft>
            </a:pPr>
            <a:r>
              <a:rPr lang="en-US" sz="2800" spc="300" dirty="0">
                <a:solidFill>
                  <a:schemeClr val="tx2">
                    <a:lumMod val="10000"/>
                  </a:schemeClr>
                </a:solidFill>
                <a:latin typeface="Bierstadt" panose="020B0004020202020204" pitchFamily="34" charset="0"/>
                <a:ea typeface="Batang" panose="02030600000101010101" pitchFamily="18" charset="-127"/>
                <a:cs typeface="+mj-cs"/>
              </a:rPr>
              <a:t>FastQC for forward and reverse for SRR9886578.Fastq.gz </a:t>
            </a:r>
            <a:endParaRPr lang="en-US" sz="2800" cap="all" spc="300" dirty="0">
              <a:solidFill>
                <a:schemeClr val="tx2">
                  <a:lumMod val="10000"/>
                </a:schemeClr>
              </a:solidFill>
              <a:latin typeface="Bierstadt" panose="020B0004020202020204" pitchFamily="34" charset="0"/>
              <a:ea typeface="Batang" panose="02030600000101010101" pitchFamily="18" charset="-127"/>
              <a:cs typeface="+mj-cs"/>
            </a:endParaRPr>
          </a:p>
        </p:txBody>
      </p:sp>
      <p:sp>
        <p:nvSpPr>
          <p:cNvPr id="36" name="Freeform: Shape 35">
            <a:extLst>
              <a:ext uri="{FF2B5EF4-FFF2-40B4-BE49-F238E27FC236}">
                <a16:creationId xmlns:a16="http://schemas.microsoft.com/office/drawing/2014/main" id="{1BBFDD63-AD5F-4E42-979B-2FBDE345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855"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Rectangle 6">
            <a:extLst>
              <a:ext uri="{FF2B5EF4-FFF2-40B4-BE49-F238E27FC236}">
                <a16:creationId xmlns:a16="http://schemas.microsoft.com/office/drawing/2014/main" id="{C700A9C2-5B99-488A-8884-76AB40DEF2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23294" y="457200"/>
            <a:ext cx="1186379"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AABDB02C-700D-4121-B1D1-CCB58F4BE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339"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Rectangle 6">
            <a:extLst>
              <a:ext uri="{FF2B5EF4-FFF2-40B4-BE49-F238E27FC236}">
                <a16:creationId xmlns:a16="http://schemas.microsoft.com/office/drawing/2014/main" id="{0B1B938D-F136-428F-BAEA-A69ADA053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5513" y="437651"/>
            <a:ext cx="1084027"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utoShape 2">
            <a:extLst>
              <a:ext uri="{FF2B5EF4-FFF2-40B4-BE49-F238E27FC236}">
                <a16:creationId xmlns:a16="http://schemas.microsoft.com/office/drawing/2014/main" id="{A3054BC5-20D6-129D-DEF3-620248935F2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4">
            <a:extLst>
              <a:ext uri="{FF2B5EF4-FFF2-40B4-BE49-F238E27FC236}">
                <a16:creationId xmlns:a16="http://schemas.microsoft.com/office/drawing/2014/main" id="{71213431-D25D-681A-F7A3-0ABB6C48542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a:extLst>
              <a:ext uri="{FF2B5EF4-FFF2-40B4-BE49-F238E27FC236}">
                <a16:creationId xmlns:a16="http://schemas.microsoft.com/office/drawing/2014/main" id="{04DF9ED8-89F3-BE1B-0298-CBCD43F7A836}"/>
              </a:ext>
            </a:extLst>
          </p:cNvPr>
          <p:cNvPicPr>
            <a:picLocks noChangeAspect="1"/>
          </p:cNvPicPr>
          <p:nvPr/>
        </p:nvPicPr>
        <p:blipFill>
          <a:blip r:embed="rId5"/>
          <a:stretch>
            <a:fillRect/>
          </a:stretch>
        </p:blipFill>
        <p:spPr>
          <a:xfrm>
            <a:off x="6328337" y="1091328"/>
            <a:ext cx="4953094" cy="3409364"/>
          </a:xfrm>
          <a:prstGeom prst="rect">
            <a:avLst/>
          </a:prstGeom>
        </p:spPr>
      </p:pic>
      <p:pic>
        <p:nvPicPr>
          <p:cNvPr id="11" name="Picture 10">
            <a:extLst>
              <a:ext uri="{FF2B5EF4-FFF2-40B4-BE49-F238E27FC236}">
                <a16:creationId xmlns:a16="http://schemas.microsoft.com/office/drawing/2014/main" id="{3804F566-9143-556E-60F5-5AF236F433A8}"/>
              </a:ext>
            </a:extLst>
          </p:cNvPr>
          <p:cNvPicPr>
            <a:picLocks noChangeAspect="1"/>
          </p:cNvPicPr>
          <p:nvPr/>
        </p:nvPicPr>
        <p:blipFill>
          <a:blip r:embed="rId6"/>
          <a:stretch>
            <a:fillRect/>
          </a:stretch>
        </p:blipFill>
        <p:spPr>
          <a:xfrm>
            <a:off x="957184" y="1091328"/>
            <a:ext cx="4953094" cy="3409364"/>
          </a:xfrm>
          <a:prstGeom prst="rect">
            <a:avLst/>
          </a:prstGeom>
        </p:spPr>
      </p:pic>
    </p:spTree>
    <p:extLst>
      <p:ext uri="{BB962C8B-B14F-4D97-AF65-F5344CB8AC3E}">
        <p14:creationId xmlns:p14="http://schemas.microsoft.com/office/powerpoint/2010/main" val="66232467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12" name="Ink 1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12" name="Ink 1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4" name="Rectangle 13">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C6BC09-88F9-6409-5EC7-203E80AD4D1D}"/>
              </a:ext>
            </a:extLst>
          </p:cNvPr>
          <p:cNvSpPr>
            <a:spLocks noGrp="1"/>
          </p:cNvSpPr>
          <p:nvPr>
            <p:ph type="title"/>
          </p:nvPr>
        </p:nvSpPr>
        <p:spPr>
          <a:xfrm>
            <a:off x="1016000" y="5755341"/>
            <a:ext cx="10160000" cy="884518"/>
          </a:xfrm>
        </p:spPr>
        <p:txBody>
          <a:bodyPr vert="horz" lIns="91440" tIns="45720" rIns="91440" bIns="45720" rtlCol="0" anchor="t">
            <a:normAutofit/>
          </a:bodyPr>
          <a:lstStyle/>
          <a:p>
            <a:pPr algn="ctr">
              <a:lnSpc>
                <a:spcPct val="100000"/>
              </a:lnSpc>
            </a:pPr>
            <a:r>
              <a:rPr lang="en-US" sz="2000" b="1" dirty="0">
                <a:solidFill>
                  <a:srgbClr val="000000"/>
                </a:solidFill>
                <a:latin typeface="Bierstadt" panose="020B0004020202020204" pitchFamily="34" charset="0"/>
              </a:rPr>
              <a:t>Trimming for forward and reverse files </a:t>
            </a:r>
          </a:p>
        </p:txBody>
      </p:sp>
      <p:pic>
        <p:nvPicPr>
          <p:cNvPr id="5" name="Content Placeholder 4">
            <a:extLst>
              <a:ext uri="{FF2B5EF4-FFF2-40B4-BE49-F238E27FC236}">
                <a16:creationId xmlns:a16="http://schemas.microsoft.com/office/drawing/2014/main" id="{92386CA5-F07D-B91D-5115-69D9D96A54E2}"/>
              </a:ext>
            </a:extLst>
          </p:cNvPr>
          <p:cNvPicPr>
            <a:picLocks noGrp="1" noChangeAspect="1"/>
          </p:cNvPicPr>
          <p:nvPr>
            <p:ph idx="1"/>
          </p:nvPr>
        </p:nvPicPr>
        <p:blipFill rotWithShape="1">
          <a:blip r:embed="rId5"/>
          <a:srcRect t="10225" b="3941"/>
          <a:stretch/>
        </p:blipFill>
        <p:spPr>
          <a:xfrm>
            <a:off x="20" y="-13437"/>
            <a:ext cx="12191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p:spPr>
      </p:pic>
      <p:sp>
        <p:nvSpPr>
          <p:cNvPr id="4" name="AutoShape 2">
            <a:extLst>
              <a:ext uri="{FF2B5EF4-FFF2-40B4-BE49-F238E27FC236}">
                <a16:creationId xmlns:a16="http://schemas.microsoft.com/office/drawing/2014/main" id="{7AFC6371-6A40-E53D-9904-25684B0C24B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708571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7">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16" name="Ink 1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16" name="Ink 1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7" name="Rectangle 21">
            <a:extLst>
              <a:ext uri="{FF2B5EF4-FFF2-40B4-BE49-F238E27FC236}">
                <a16:creationId xmlns:a16="http://schemas.microsoft.com/office/drawing/2014/main" id="{31AA1E1C-DA67-488F-A983-F3ABD792C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23">
            <a:extLst>
              <a:ext uri="{FF2B5EF4-FFF2-40B4-BE49-F238E27FC236}">
                <a16:creationId xmlns:a16="http://schemas.microsoft.com/office/drawing/2014/main" id="{DC46DA5A-CECD-42F0-A57E-8D5BAE362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8708">
            <a:off x="-249318" y="3024527"/>
            <a:ext cx="12584740" cy="4556159"/>
          </a:xfrm>
          <a:custGeom>
            <a:avLst/>
            <a:gdLst>
              <a:gd name="connsiteX0" fmla="*/ 1976651 w 12584740"/>
              <a:gd name="connsiteY0" fmla="*/ 27745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0" fmla="*/ 2881775 w 12584740"/>
              <a:gd name="connsiteY0" fmla="*/ 233197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97764 w 12584740"/>
              <a:gd name="connsiteY24" fmla="*/ 1566491 h 4575313"/>
              <a:gd name="connsiteX25" fmla="*/ 12584740 w 12584740"/>
              <a:gd name="connsiteY25" fmla="*/ 3094030 h 4575313"/>
              <a:gd name="connsiteX26" fmla="*/ 483060 w 12584740"/>
              <a:gd name="connsiteY26" fmla="*/ 4575313 h 4575313"/>
              <a:gd name="connsiteX27" fmla="*/ 296084 w 12584740"/>
              <a:gd name="connsiteY27" fmla="*/ 3047774 h 4575313"/>
              <a:gd name="connsiteX28" fmla="*/ 235090 w 12584740"/>
              <a:gd name="connsiteY28" fmla="*/ 2549469 h 4575313"/>
              <a:gd name="connsiteX29" fmla="*/ 0 w 12584740"/>
              <a:gd name="connsiteY29" fmla="*/ 628841 h 4575313"/>
              <a:gd name="connsiteX30" fmla="*/ 7836 w 12584740"/>
              <a:gd name="connsiteY30" fmla="*/ 631521 h 4575313"/>
              <a:gd name="connsiteX31" fmla="*/ 59804 w 12584740"/>
              <a:gd name="connsiteY31" fmla="*/ 651795 h 4575313"/>
              <a:gd name="connsiteX32" fmla="*/ 189088 w 12584740"/>
              <a:gd name="connsiteY32" fmla="*/ 654369 h 4575313"/>
              <a:gd name="connsiteX33" fmla="*/ 238402 w 12584740"/>
              <a:gd name="connsiteY33" fmla="*/ 636963 h 4575313"/>
              <a:gd name="connsiteX34" fmla="*/ 332970 w 12584740"/>
              <a:gd name="connsiteY34" fmla="*/ 607012 h 4575313"/>
              <a:gd name="connsiteX35" fmla="*/ 407552 w 12584740"/>
              <a:gd name="connsiteY35" fmla="*/ 547943 h 4575313"/>
              <a:gd name="connsiteX36" fmla="*/ 497934 w 12584740"/>
              <a:gd name="connsiteY36" fmla="*/ 502354 h 4575313"/>
              <a:gd name="connsiteX37" fmla="*/ 510273 w 12584740"/>
              <a:gd name="connsiteY37" fmla="*/ 504172 h 4575313"/>
              <a:gd name="connsiteX38" fmla="*/ 561099 w 12584740"/>
              <a:gd name="connsiteY38" fmla="*/ 476357 h 4575313"/>
              <a:gd name="connsiteX39" fmla="*/ 705102 w 12584740"/>
              <a:gd name="connsiteY39" fmla="*/ 399826 h 4575313"/>
              <a:gd name="connsiteX40" fmla="*/ 800404 w 12584740"/>
              <a:gd name="connsiteY40" fmla="*/ 289909 h 4575313"/>
              <a:gd name="connsiteX41" fmla="*/ 842353 w 12584740"/>
              <a:gd name="connsiteY41" fmla="*/ 276713 h 4575313"/>
              <a:gd name="connsiteX42" fmla="*/ 912247 w 12584740"/>
              <a:gd name="connsiteY42" fmla="*/ 254246 h 4575313"/>
              <a:gd name="connsiteX43" fmla="*/ 927247 w 12584740"/>
              <a:gd name="connsiteY43" fmla="*/ 258217 h 4575313"/>
              <a:gd name="connsiteX44" fmla="*/ 933425 w 12584740"/>
              <a:gd name="connsiteY44" fmla="*/ 256149 h 4575313"/>
              <a:gd name="connsiteX45" fmla="*/ 934108 w 12584740"/>
              <a:gd name="connsiteY45" fmla="*/ 256433 h 4575313"/>
              <a:gd name="connsiteX46" fmla="*/ 935368 w 12584740"/>
              <a:gd name="connsiteY46" fmla="*/ 255498 h 4575313"/>
              <a:gd name="connsiteX47" fmla="*/ 949059 w 12584740"/>
              <a:gd name="connsiteY47" fmla="*/ 250913 h 4575313"/>
              <a:gd name="connsiteX48" fmla="*/ 980035 w 12584740"/>
              <a:gd name="connsiteY48" fmla="*/ 251605 h 4575313"/>
              <a:gd name="connsiteX49" fmla="*/ 998443 w 12584740"/>
              <a:gd name="connsiteY49" fmla="*/ 248823 h 4575313"/>
              <a:gd name="connsiteX50" fmla="*/ 1015140 w 12584740"/>
              <a:gd name="connsiteY50" fmla="*/ 230963 h 4575313"/>
              <a:gd name="connsiteX51" fmla="*/ 1027653 w 12584740"/>
              <a:gd name="connsiteY51" fmla="*/ 228229 h 4575313"/>
              <a:gd name="connsiteX52" fmla="*/ 1029989 w 12584740"/>
              <a:gd name="connsiteY52" fmla="*/ 225769 h 4575313"/>
              <a:gd name="connsiteX53" fmla="*/ 1036851 w 12584740"/>
              <a:gd name="connsiteY53" fmla="*/ 220779 h 4575313"/>
              <a:gd name="connsiteX54" fmla="*/ 1029120 w 12584740"/>
              <a:gd name="connsiteY54" fmla="*/ 217196 h 4575313"/>
              <a:gd name="connsiteX55" fmla="*/ 1113256 w 12584740"/>
              <a:gd name="connsiteY55" fmla="*/ 192543 h 4575313"/>
              <a:gd name="connsiteX56" fmla="*/ 1184710 w 12584740"/>
              <a:gd name="connsiteY56" fmla="*/ 171552 h 4575313"/>
              <a:gd name="connsiteX57" fmla="*/ 1310965 w 12584740"/>
              <a:gd name="connsiteY57" fmla="*/ 185879 h 4575313"/>
              <a:gd name="connsiteX58" fmla="*/ 1430934 w 12584740"/>
              <a:gd name="connsiteY58" fmla="*/ 139104 h 4575313"/>
              <a:gd name="connsiteX59" fmla="*/ 1463118 w 12584740"/>
              <a:gd name="connsiteY59" fmla="*/ 138911 h 4575313"/>
              <a:gd name="connsiteX60" fmla="*/ 1493444 w 12584740"/>
              <a:gd name="connsiteY60" fmla="*/ 147416 h 4575313"/>
              <a:gd name="connsiteX61" fmla="*/ 1493168 w 12584740"/>
              <a:gd name="connsiteY61" fmla="*/ 150455 h 4575313"/>
              <a:gd name="connsiteX62" fmla="*/ 1497974 w 12584740"/>
              <a:gd name="connsiteY62" fmla="*/ 151841 h 4575313"/>
              <a:gd name="connsiteX63" fmla="*/ 1502355 w 12584740"/>
              <a:gd name="connsiteY63" fmla="*/ 149916 h 4575313"/>
              <a:gd name="connsiteX64" fmla="*/ 1508100 w 12584740"/>
              <a:gd name="connsiteY64" fmla="*/ 151526 h 4575313"/>
              <a:gd name="connsiteX65" fmla="*/ 1523822 w 12584740"/>
              <a:gd name="connsiteY65" fmla="*/ 155112 h 4575313"/>
              <a:gd name="connsiteX66" fmla="*/ 1528971 w 12584740"/>
              <a:gd name="connsiteY66" fmla="*/ 161299 h 4575313"/>
              <a:gd name="connsiteX67" fmla="*/ 1590631 w 12584740"/>
              <a:gd name="connsiteY67" fmla="*/ 173836 h 4575313"/>
              <a:gd name="connsiteX68" fmla="*/ 1609537 w 12584740"/>
              <a:gd name="connsiteY68" fmla="*/ 169616 h 4575313"/>
              <a:gd name="connsiteX69" fmla="*/ 1631335 w 12584740"/>
              <a:gd name="connsiteY69" fmla="*/ 179686 h 4575313"/>
              <a:gd name="connsiteX70" fmla="*/ 1693983 w 12584740"/>
              <a:gd name="connsiteY70" fmla="*/ 183202 h 4575313"/>
              <a:gd name="connsiteX71" fmla="*/ 1763575 w 12584740"/>
              <a:gd name="connsiteY71" fmla="*/ 194844 h 4575313"/>
              <a:gd name="connsiteX72" fmla="*/ 1812709 w 12584740"/>
              <a:gd name="connsiteY72" fmla="*/ 208037 h 4575313"/>
              <a:gd name="connsiteX73" fmla="*/ 1945879 w 12584740"/>
              <a:gd name="connsiteY73" fmla="*/ 216206 h 4575313"/>
              <a:gd name="connsiteX74" fmla="*/ 1974418 w 12584740"/>
              <a:gd name="connsiteY74" fmla="*/ 208866 h 4575313"/>
              <a:gd name="connsiteX75" fmla="*/ 1976651 w 12584740"/>
              <a:gd name="connsiteY75" fmla="*/ 208757 h 4575313"/>
              <a:gd name="connsiteX76" fmla="*/ 2881775 w 12584740"/>
              <a:gd name="connsiteY76"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235090 w 12584740"/>
              <a:gd name="connsiteY27" fmla="*/ 2549469 h 4575313"/>
              <a:gd name="connsiteX28" fmla="*/ 0 w 12584740"/>
              <a:gd name="connsiteY28" fmla="*/ 628841 h 4575313"/>
              <a:gd name="connsiteX29" fmla="*/ 7836 w 12584740"/>
              <a:gd name="connsiteY29" fmla="*/ 631521 h 4575313"/>
              <a:gd name="connsiteX30" fmla="*/ 59804 w 12584740"/>
              <a:gd name="connsiteY30" fmla="*/ 651795 h 4575313"/>
              <a:gd name="connsiteX31" fmla="*/ 189088 w 12584740"/>
              <a:gd name="connsiteY31" fmla="*/ 654369 h 4575313"/>
              <a:gd name="connsiteX32" fmla="*/ 238402 w 12584740"/>
              <a:gd name="connsiteY32" fmla="*/ 636963 h 4575313"/>
              <a:gd name="connsiteX33" fmla="*/ 332970 w 12584740"/>
              <a:gd name="connsiteY33" fmla="*/ 607012 h 4575313"/>
              <a:gd name="connsiteX34" fmla="*/ 407552 w 12584740"/>
              <a:gd name="connsiteY34" fmla="*/ 547943 h 4575313"/>
              <a:gd name="connsiteX35" fmla="*/ 497934 w 12584740"/>
              <a:gd name="connsiteY35" fmla="*/ 502354 h 4575313"/>
              <a:gd name="connsiteX36" fmla="*/ 510273 w 12584740"/>
              <a:gd name="connsiteY36" fmla="*/ 504172 h 4575313"/>
              <a:gd name="connsiteX37" fmla="*/ 561099 w 12584740"/>
              <a:gd name="connsiteY37" fmla="*/ 476357 h 4575313"/>
              <a:gd name="connsiteX38" fmla="*/ 705102 w 12584740"/>
              <a:gd name="connsiteY38" fmla="*/ 399826 h 4575313"/>
              <a:gd name="connsiteX39" fmla="*/ 800404 w 12584740"/>
              <a:gd name="connsiteY39" fmla="*/ 289909 h 4575313"/>
              <a:gd name="connsiteX40" fmla="*/ 842353 w 12584740"/>
              <a:gd name="connsiteY40" fmla="*/ 276713 h 4575313"/>
              <a:gd name="connsiteX41" fmla="*/ 912247 w 12584740"/>
              <a:gd name="connsiteY41" fmla="*/ 254246 h 4575313"/>
              <a:gd name="connsiteX42" fmla="*/ 927247 w 12584740"/>
              <a:gd name="connsiteY42" fmla="*/ 258217 h 4575313"/>
              <a:gd name="connsiteX43" fmla="*/ 933425 w 12584740"/>
              <a:gd name="connsiteY43" fmla="*/ 256149 h 4575313"/>
              <a:gd name="connsiteX44" fmla="*/ 934108 w 12584740"/>
              <a:gd name="connsiteY44" fmla="*/ 256433 h 4575313"/>
              <a:gd name="connsiteX45" fmla="*/ 935368 w 12584740"/>
              <a:gd name="connsiteY45" fmla="*/ 255498 h 4575313"/>
              <a:gd name="connsiteX46" fmla="*/ 949059 w 12584740"/>
              <a:gd name="connsiteY46" fmla="*/ 250913 h 4575313"/>
              <a:gd name="connsiteX47" fmla="*/ 980035 w 12584740"/>
              <a:gd name="connsiteY47" fmla="*/ 251605 h 4575313"/>
              <a:gd name="connsiteX48" fmla="*/ 998443 w 12584740"/>
              <a:gd name="connsiteY48" fmla="*/ 248823 h 4575313"/>
              <a:gd name="connsiteX49" fmla="*/ 1015140 w 12584740"/>
              <a:gd name="connsiteY49" fmla="*/ 230963 h 4575313"/>
              <a:gd name="connsiteX50" fmla="*/ 1027653 w 12584740"/>
              <a:gd name="connsiteY50" fmla="*/ 228229 h 4575313"/>
              <a:gd name="connsiteX51" fmla="*/ 1029989 w 12584740"/>
              <a:gd name="connsiteY51" fmla="*/ 225769 h 4575313"/>
              <a:gd name="connsiteX52" fmla="*/ 1036851 w 12584740"/>
              <a:gd name="connsiteY52" fmla="*/ 220779 h 4575313"/>
              <a:gd name="connsiteX53" fmla="*/ 1029120 w 12584740"/>
              <a:gd name="connsiteY53" fmla="*/ 217196 h 4575313"/>
              <a:gd name="connsiteX54" fmla="*/ 1113256 w 12584740"/>
              <a:gd name="connsiteY54" fmla="*/ 192543 h 4575313"/>
              <a:gd name="connsiteX55" fmla="*/ 1184710 w 12584740"/>
              <a:gd name="connsiteY55" fmla="*/ 171552 h 4575313"/>
              <a:gd name="connsiteX56" fmla="*/ 1310965 w 12584740"/>
              <a:gd name="connsiteY56" fmla="*/ 185879 h 4575313"/>
              <a:gd name="connsiteX57" fmla="*/ 1430934 w 12584740"/>
              <a:gd name="connsiteY57" fmla="*/ 139104 h 4575313"/>
              <a:gd name="connsiteX58" fmla="*/ 1463118 w 12584740"/>
              <a:gd name="connsiteY58" fmla="*/ 138911 h 4575313"/>
              <a:gd name="connsiteX59" fmla="*/ 1493444 w 12584740"/>
              <a:gd name="connsiteY59" fmla="*/ 147416 h 4575313"/>
              <a:gd name="connsiteX60" fmla="*/ 1493168 w 12584740"/>
              <a:gd name="connsiteY60" fmla="*/ 150455 h 4575313"/>
              <a:gd name="connsiteX61" fmla="*/ 1497974 w 12584740"/>
              <a:gd name="connsiteY61" fmla="*/ 151841 h 4575313"/>
              <a:gd name="connsiteX62" fmla="*/ 1502355 w 12584740"/>
              <a:gd name="connsiteY62" fmla="*/ 149916 h 4575313"/>
              <a:gd name="connsiteX63" fmla="*/ 1508100 w 12584740"/>
              <a:gd name="connsiteY63" fmla="*/ 151526 h 4575313"/>
              <a:gd name="connsiteX64" fmla="*/ 1523822 w 12584740"/>
              <a:gd name="connsiteY64" fmla="*/ 155112 h 4575313"/>
              <a:gd name="connsiteX65" fmla="*/ 1528971 w 12584740"/>
              <a:gd name="connsiteY65" fmla="*/ 161299 h 4575313"/>
              <a:gd name="connsiteX66" fmla="*/ 1590631 w 12584740"/>
              <a:gd name="connsiteY66" fmla="*/ 173836 h 4575313"/>
              <a:gd name="connsiteX67" fmla="*/ 1609537 w 12584740"/>
              <a:gd name="connsiteY67" fmla="*/ 169616 h 4575313"/>
              <a:gd name="connsiteX68" fmla="*/ 1631335 w 12584740"/>
              <a:gd name="connsiteY68" fmla="*/ 179686 h 4575313"/>
              <a:gd name="connsiteX69" fmla="*/ 1693983 w 12584740"/>
              <a:gd name="connsiteY69" fmla="*/ 183202 h 4575313"/>
              <a:gd name="connsiteX70" fmla="*/ 1763575 w 12584740"/>
              <a:gd name="connsiteY70" fmla="*/ 194844 h 4575313"/>
              <a:gd name="connsiteX71" fmla="*/ 1812709 w 12584740"/>
              <a:gd name="connsiteY71" fmla="*/ 208037 h 4575313"/>
              <a:gd name="connsiteX72" fmla="*/ 1945879 w 12584740"/>
              <a:gd name="connsiteY72" fmla="*/ 216206 h 4575313"/>
              <a:gd name="connsiteX73" fmla="*/ 1974418 w 12584740"/>
              <a:gd name="connsiteY73" fmla="*/ 208866 h 4575313"/>
              <a:gd name="connsiteX74" fmla="*/ 1976651 w 12584740"/>
              <a:gd name="connsiteY74" fmla="*/ 208757 h 4575313"/>
              <a:gd name="connsiteX75" fmla="*/ 2881775 w 12584740"/>
              <a:gd name="connsiteY75"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0 w 12584740"/>
              <a:gd name="connsiteY27" fmla="*/ 628841 h 4575313"/>
              <a:gd name="connsiteX28" fmla="*/ 7836 w 12584740"/>
              <a:gd name="connsiteY28" fmla="*/ 631521 h 4575313"/>
              <a:gd name="connsiteX29" fmla="*/ 59804 w 12584740"/>
              <a:gd name="connsiteY29" fmla="*/ 651795 h 4575313"/>
              <a:gd name="connsiteX30" fmla="*/ 189088 w 12584740"/>
              <a:gd name="connsiteY30" fmla="*/ 654369 h 4575313"/>
              <a:gd name="connsiteX31" fmla="*/ 238402 w 12584740"/>
              <a:gd name="connsiteY31" fmla="*/ 636963 h 4575313"/>
              <a:gd name="connsiteX32" fmla="*/ 332970 w 12584740"/>
              <a:gd name="connsiteY32" fmla="*/ 607012 h 4575313"/>
              <a:gd name="connsiteX33" fmla="*/ 407552 w 12584740"/>
              <a:gd name="connsiteY33" fmla="*/ 547943 h 4575313"/>
              <a:gd name="connsiteX34" fmla="*/ 497934 w 12584740"/>
              <a:gd name="connsiteY34" fmla="*/ 502354 h 4575313"/>
              <a:gd name="connsiteX35" fmla="*/ 510273 w 12584740"/>
              <a:gd name="connsiteY35" fmla="*/ 504172 h 4575313"/>
              <a:gd name="connsiteX36" fmla="*/ 561099 w 12584740"/>
              <a:gd name="connsiteY36" fmla="*/ 476357 h 4575313"/>
              <a:gd name="connsiteX37" fmla="*/ 705102 w 12584740"/>
              <a:gd name="connsiteY37" fmla="*/ 399826 h 4575313"/>
              <a:gd name="connsiteX38" fmla="*/ 800404 w 12584740"/>
              <a:gd name="connsiteY38" fmla="*/ 289909 h 4575313"/>
              <a:gd name="connsiteX39" fmla="*/ 842353 w 12584740"/>
              <a:gd name="connsiteY39" fmla="*/ 276713 h 4575313"/>
              <a:gd name="connsiteX40" fmla="*/ 912247 w 12584740"/>
              <a:gd name="connsiteY40" fmla="*/ 254246 h 4575313"/>
              <a:gd name="connsiteX41" fmla="*/ 927247 w 12584740"/>
              <a:gd name="connsiteY41" fmla="*/ 258217 h 4575313"/>
              <a:gd name="connsiteX42" fmla="*/ 933425 w 12584740"/>
              <a:gd name="connsiteY42" fmla="*/ 256149 h 4575313"/>
              <a:gd name="connsiteX43" fmla="*/ 934108 w 12584740"/>
              <a:gd name="connsiteY43" fmla="*/ 256433 h 4575313"/>
              <a:gd name="connsiteX44" fmla="*/ 935368 w 12584740"/>
              <a:gd name="connsiteY44" fmla="*/ 255498 h 4575313"/>
              <a:gd name="connsiteX45" fmla="*/ 949059 w 12584740"/>
              <a:gd name="connsiteY45" fmla="*/ 250913 h 4575313"/>
              <a:gd name="connsiteX46" fmla="*/ 980035 w 12584740"/>
              <a:gd name="connsiteY46" fmla="*/ 251605 h 4575313"/>
              <a:gd name="connsiteX47" fmla="*/ 998443 w 12584740"/>
              <a:gd name="connsiteY47" fmla="*/ 248823 h 4575313"/>
              <a:gd name="connsiteX48" fmla="*/ 1015140 w 12584740"/>
              <a:gd name="connsiteY48" fmla="*/ 230963 h 4575313"/>
              <a:gd name="connsiteX49" fmla="*/ 1027653 w 12584740"/>
              <a:gd name="connsiteY49" fmla="*/ 228229 h 4575313"/>
              <a:gd name="connsiteX50" fmla="*/ 1029989 w 12584740"/>
              <a:gd name="connsiteY50" fmla="*/ 225769 h 4575313"/>
              <a:gd name="connsiteX51" fmla="*/ 1036851 w 12584740"/>
              <a:gd name="connsiteY51" fmla="*/ 220779 h 4575313"/>
              <a:gd name="connsiteX52" fmla="*/ 1029120 w 12584740"/>
              <a:gd name="connsiteY52" fmla="*/ 217196 h 4575313"/>
              <a:gd name="connsiteX53" fmla="*/ 1113256 w 12584740"/>
              <a:gd name="connsiteY53" fmla="*/ 192543 h 4575313"/>
              <a:gd name="connsiteX54" fmla="*/ 1184710 w 12584740"/>
              <a:gd name="connsiteY54" fmla="*/ 171552 h 4575313"/>
              <a:gd name="connsiteX55" fmla="*/ 1310965 w 12584740"/>
              <a:gd name="connsiteY55" fmla="*/ 185879 h 4575313"/>
              <a:gd name="connsiteX56" fmla="*/ 1430934 w 12584740"/>
              <a:gd name="connsiteY56" fmla="*/ 139104 h 4575313"/>
              <a:gd name="connsiteX57" fmla="*/ 1463118 w 12584740"/>
              <a:gd name="connsiteY57" fmla="*/ 138911 h 4575313"/>
              <a:gd name="connsiteX58" fmla="*/ 1493444 w 12584740"/>
              <a:gd name="connsiteY58" fmla="*/ 147416 h 4575313"/>
              <a:gd name="connsiteX59" fmla="*/ 1493168 w 12584740"/>
              <a:gd name="connsiteY59" fmla="*/ 150455 h 4575313"/>
              <a:gd name="connsiteX60" fmla="*/ 1497974 w 12584740"/>
              <a:gd name="connsiteY60" fmla="*/ 151841 h 4575313"/>
              <a:gd name="connsiteX61" fmla="*/ 1502355 w 12584740"/>
              <a:gd name="connsiteY61" fmla="*/ 149916 h 4575313"/>
              <a:gd name="connsiteX62" fmla="*/ 1508100 w 12584740"/>
              <a:gd name="connsiteY62" fmla="*/ 151526 h 4575313"/>
              <a:gd name="connsiteX63" fmla="*/ 1523822 w 12584740"/>
              <a:gd name="connsiteY63" fmla="*/ 155112 h 4575313"/>
              <a:gd name="connsiteX64" fmla="*/ 1528971 w 12584740"/>
              <a:gd name="connsiteY64" fmla="*/ 161299 h 4575313"/>
              <a:gd name="connsiteX65" fmla="*/ 1590631 w 12584740"/>
              <a:gd name="connsiteY65" fmla="*/ 173836 h 4575313"/>
              <a:gd name="connsiteX66" fmla="*/ 1609537 w 12584740"/>
              <a:gd name="connsiteY66" fmla="*/ 169616 h 4575313"/>
              <a:gd name="connsiteX67" fmla="*/ 1631335 w 12584740"/>
              <a:gd name="connsiteY67" fmla="*/ 179686 h 4575313"/>
              <a:gd name="connsiteX68" fmla="*/ 1693983 w 12584740"/>
              <a:gd name="connsiteY68" fmla="*/ 183202 h 4575313"/>
              <a:gd name="connsiteX69" fmla="*/ 1763575 w 12584740"/>
              <a:gd name="connsiteY69" fmla="*/ 194844 h 4575313"/>
              <a:gd name="connsiteX70" fmla="*/ 1812709 w 12584740"/>
              <a:gd name="connsiteY70" fmla="*/ 208037 h 4575313"/>
              <a:gd name="connsiteX71" fmla="*/ 1945879 w 12584740"/>
              <a:gd name="connsiteY71" fmla="*/ 216206 h 4575313"/>
              <a:gd name="connsiteX72" fmla="*/ 1974418 w 12584740"/>
              <a:gd name="connsiteY72" fmla="*/ 208866 h 4575313"/>
              <a:gd name="connsiteX73" fmla="*/ 1976651 w 12584740"/>
              <a:gd name="connsiteY73" fmla="*/ 208757 h 4575313"/>
              <a:gd name="connsiteX74" fmla="*/ 2881775 w 12584740"/>
              <a:gd name="connsiteY74"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0 w 12584740"/>
              <a:gd name="connsiteY26" fmla="*/ 628841 h 4575313"/>
              <a:gd name="connsiteX27" fmla="*/ 7836 w 12584740"/>
              <a:gd name="connsiteY27" fmla="*/ 631521 h 4575313"/>
              <a:gd name="connsiteX28" fmla="*/ 59804 w 12584740"/>
              <a:gd name="connsiteY28" fmla="*/ 651795 h 4575313"/>
              <a:gd name="connsiteX29" fmla="*/ 189088 w 12584740"/>
              <a:gd name="connsiteY29" fmla="*/ 654369 h 4575313"/>
              <a:gd name="connsiteX30" fmla="*/ 238402 w 12584740"/>
              <a:gd name="connsiteY30" fmla="*/ 636963 h 4575313"/>
              <a:gd name="connsiteX31" fmla="*/ 332970 w 12584740"/>
              <a:gd name="connsiteY31" fmla="*/ 607012 h 4575313"/>
              <a:gd name="connsiteX32" fmla="*/ 407552 w 12584740"/>
              <a:gd name="connsiteY32" fmla="*/ 547943 h 4575313"/>
              <a:gd name="connsiteX33" fmla="*/ 497934 w 12584740"/>
              <a:gd name="connsiteY33" fmla="*/ 502354 h 4575313"/>
              <a:gd name="connsiteX34" fmla="*/ 510273 w 12584740"/>
              <a:gd name="connsiteY34" fmla="*/ 504172 h 4575313"/>
              <a:gd name="connsiteX35" fmla="*/ 561099 w 12584740"/>
              <a:gd name="connsiteY35" fmla="*/ 476357 h 4575313"/>
              <a:gd name="connsiteX36" fmla="*/ 705102 w 12584740"/>
              <a:gd name="connsiteY36" fmla="*/ 399826 h 4575313"/>
              <a:gd name="connsiteX37" fmla="*/ 800404 w 12584740"/>
              <a:gd name="connsiteY37" fmla="*/ 289909 h 4575313"/>
              <a:gd name="connsiteX38" fmla="*/ 842353 w 12584740"/>
              <a:gd name="connsiteY38" fmla="*/ 276713 h 4575313"/>
              <a:gd name="connsiteX39" fmla="*/ 912247 w 12584740"/>
              <a:gd name="connsiteY39" fmla="*/ 254246 h 4575313"/>
              <a:gd name="connsiteX40" fmla="*/ 927247 w 12584740"/>
              <a:gd name="connsiteY40" fmla="*/ 258217 h 4575313"/>
              <a:gd name="connsiteX41" fmla="*/ 933425 w 12584740"/>
              <a:gd name="connsiteY41" fmla="*/ 256149 h 4575313"/>
              <a:gd name="connsiteX42" fmla="*/ 934108 w 12584740"/>
              <a:gd name="connsiteY42" fmla="*/ 256433 h 4575313"/>
              <a:gd name="connsiteX43" fmla="*/ 935368 w 12584740"/>
              <a:gd name="connsiteY43" fmla="*/ 255498 h 4575313"/>
              <a:gd name="connsiteX44" fmla="*/ 949059 w 12584740"/>
              <a:gd name="connsiteY44" fmla="*/ 250913 h 4575313"/>
              <a:gd name="connsiteX45" fmla="*/ 980035 w 12584740"/>
              <a:gd name="connsiteY45" fmla="*/ 251605 h 4575313"/>
              <a:gd name="connsiteX46" fmla="*/ 998443 w 12584740"/>
              <a:gd name="connsiteY46" fmla="*/ 248823 h 4575313"/>
              <a:gd name="connsiteX47" fmla="*/ 1015140 w 12584740"/>
              <a:gd name="connsiteY47" fmla="*/ 230963 h 4575313"/>
              <a:gd name="connsiteX48" fmla="*/ 1027653 w 12584740"/>
              <a:gd name="connsiteY48" fmla="*/ 228229 h 4575313"/>
              <a:gd name="connsiteX49" fmla="*/ 1029989 w 12584740"/>
              <a:gd name="connsiteY49" fmla="*/ 225769 h 4575313"/>
              <a:gd name="connsiteX50" fmla="*/ 1036851 w 12584740"/>
              <a:gd name="connsiteY50" fmla="*/ 220779 h 4575313"/>
              <a:gd name="connsiteX51" fmla="*/ 1029120 w 12584740"/>
              <a:gd name="connsiteY51" fmla="*/ 217196 h 4575313"/>
              <a:gd name="connsiteX52" fmla="*/ 1113256 w 12584740"/>
              <a:gd name="connsiteY52" fmla="*/ 192543 h 4575313"/>
              <a:gd name="connsiteX53" fmla="*/ 1184710 w 12584740"/>
              <a:gd name="connsiteY53" fmla="*/ 171552 h 4575313"/>
              <a:gd name="connsiteX54" fmla="*/ 1310965 w 12584740"/>
              <a:gd name="connsiteY54" fmla="*/ 185879 h 4575313"/>
              <a:gd name="connsiteX55" fmla="*/ 1430934 w 12584740"/>
              <a:gd name="connsiteY55" fmla="*/ 139104 h 4575313"/>
              <a:gd name="connsiteX56" fmla="*/ 1463118 w 12584740"/>
              <a:gd name="connsiteY56" fmla="*/ 138911 h 4575313"/>
              <a:gd name="connsiteX57" fmla="*/ 1493444 w 12584740"/>
              <a:gd name="connsiteY57" fmla="*/ 147416 h 4575313"/>
              <a:gd name="connsiteX58" fmla="*/ 1493168 w 12584740"/>
              <a:gd name="connsiteY58" fmla="*/ 150455 h 4575313"/>
              <a:gd name="connsiteX59" fmla="*/ 1497974 w 12584740"/>
              <a:gd name="connsiteY59" fmla="*/ 151841 h 4575313"/>
              <a:gd name="connsiteX60" fmla="*/ 1502355 w 12584740"/>
              <a:gd name="connsiteY60" fmla="*/ 149916 h 4575313"/>
              <a:gd name="connsiteX61" fmla="*/ 1508100 w 12584740"/>
              <a:gd name="connsiteY61" fmla="*/ 151526 h 4575313"/>
              <a:gd name="connsiteX62" fmla="*/ 1523822 w 12584740"/>
              <a:gd name="connsiteY62" fmla="*/ 155112 h 4575313"/>
              <a:gd name="connsiteX63" fmla="*/ 1528971 w 12584740"/>
              <a:gd name="connsiteY63" fmla="*/ 161299 h 4575313"/>
              <a:gd name="connsiteX64" fmla="*/ 1590631 w 12584740"/>
              <a:gd name="connsiteY64" fmla="*/ 173836 h 4575313"/>
              <a:gd name="connsiteX65" fmla="*/ 1609537 w 12584740"/>
              <a:gd name="connsiteY65" fmla="*/ 169616 h 4575313"/>
              <a:gd name="connsiteX66" fmla="*/ 1631335 w 12584740"/>
              <a:gd name="connsiteY66" fmla="*/ 179686 h 4575313"/>
              <a:gd name="connsiteX67" fmla="*/ 1693983 w 12584740"/>
              <a:gd name="connsiteY67" fmla="*/ 183202 h 4575313"/>
              <a:gd name="connsiteX68" fmla="*/ 1763575 w 12584740"/>
              <a:gd name="connsiteY68" fmla="*/ 194844 h 4575313"/>
              <a:gd name="connsiteX69" fmla="*/ 1812709 w 12584740"/>
              <a:gd name="connsiteY69" fmla="*/ 208037 h 4575313"/>
              <a:gd name="connsiteX70" fmla="*/ 1945879 w 12584740"/>
              <a:gd name="connsiteY70" fmla="*/ 216206 h 4575313"/>
              <a:gd name="connsiteX71" fmla="*/ 1974418 w 12584740"/>
              <a:gd name="connsiteY71" fmla="*/ 208866 h 4575313"/>
              <a:gd name="connsiteX72" fmla="*/ 1976651 w 12584740"/>
              <a:gd name="connsiteY72" fmla="*/ 208757 h 4575313"/>
              <a:gd name="connsiteX73" fmla="*/ 2881775 w 12584740"/>
              <a:gd name="connsiteY73" fmla="*/ 233197 h 4575313"/>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1976651 w 12584740"/>
              <a:gd name="connsiteY71" fmla="*/ 189603 h 4556159"/>
              <a:gd name="connsiteX72" fmla="*/ 2881775 w 12584740"/>
              <a:gd name="connsiteY72" fmla="*/ 214043 h 4556159"/>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2235555 w 12584740"/>
              <a:gd name="connsiteY71" fmla="*/ 226659 h 4556159"/>
              <a:gd name="connsiteX72" fmla="*/ 2881775 w 12584740"/>
              <a:gd name="connsiteY72" fmla="*/ 214043 h 455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2584740" h="4556159">
                <a:moveTo>
                  <a:pt x="2881775" y="214043"/>
                </a:moveTo>
                <a:lnTo>
                  <a:pt x="8923122" y="205911"/>
                </a:lnTo>
                <a:cubicBezTo>
                  <a:pt x="8923122" y="236009"/>
                  <a:pt x="10535176" y="68788"/>
                  <a:pt x="10535176" y="98886"/>
                </a:cubicBezTo>
                <a:lnTo>
                  <a:pt x="10552865" y="93120"/>
                </a:lnTo>
                <a:cubicBezTo>
                  <a:pt x="10602509" y="95039"/>
                  <a:pt x="10648374" y="81962"/>
                  <a:pt x="10704478" y="76437"/>
                </a:cubicBezTo>
                <a:cubicBezTo>
                  <a:pt x="10764532" y="85901"/>
                  <a:pt x="10796465" y="61749"/>
                  <a:pt x="10856419" y="55944"/>
                </a:cubicBezTo>
                <a:cubicBezTo>
                  <a:pt x="10914661" y="77716"/>
                  <a:pt x="10896627" y="22130"/>
                  <a:pt x="10946891" y="22447"/>
                </a:cubicBezTo>
                <a:cubicBezTo>
                  <a:pt x="11028004" y="41524"/>
                  <a:pt x="10945561" y="3905"/>
                  <a:pt x="11071737" y="7907"/>
                </a:cubicBezTo>
                <a:cubicBezTo>
                  <a:pt x="11078763" y="11268"/>
                  <a:pt x="11094187" y="7177"/>
                  <a:pt x="11092700" y="2345"/>
                </a:cubicBezTo>
                <a:cubicBezTo>
                  <a:pt x="11100672" y="3621"/>
                  <a:pt x="11119582" y="12415"/>
                  <a:pt x="11121627" y="4539"/>
                </a:cubicBezTo>
                <a:cubicBezTo>
                  <a:pt x="11161872" y="2410"/>
                  <a:pt x="11201801" y="5778"/>
                  <a:pt x="11237564" y="14319"/>
                </a:cubicBezTo>
                <a:cubicBezTo>
                  <a:pt x="11315265" y="-1427"/>
                  <a:pt x="11272628" y="36301"/>
                  <a:pt x="11328738" y="30868"/>
                </a:cubicBezTo>
                <a:cubicBezTo>
                  <a:pt x="11373885" y="14123"/>
                  <a:pt x="11390505" y="26175"/>
                  <a:pt x="11442587" y="14368"/>
                </a:cubicBezTo>
                <a:cubicBezTo>
                  <a:pt x="11460405" y="39138"/>
                  <a:pt x="11491560" y="10212"/>
                  <a:pt x="11511928" y="16713"/>
                </a:cubicBezTo>
                <a:cubicBezTo>
                  <a:pt x="11544050" y="-13836"/>
                  <a:pt x="11591566" y="41138"/>
                  <a:pt x="11625388" y="39481"/>
                </a:cubicBezTo>
                <a:cubicBezTo>
                  <a:pt x="11682275" y="32159"/>
                  <a:pt x="11743456" y="-367"/>
                  <a:pt x="11775146" y="27611"/>
                </a:cubicBezTo>
                <a:cubicBezTo>
                  <a:pt x="11779070" y="15386"/>
                  <a:pt x="11773473" y="-818"/>
                  <a:pt x="11806024" y="88"/>
                </a:cubicBezTo>
                <a:cubicBezTo>
                  <a:pt x="11821005" y="-1216"/>
                  <a:pt x="11833611" y="12437"/>
                  <a:pt x="11865034" y="19785"/>
                </a:cubicBezTo>
                <a:cubicBezTo>
                  <a:pt x="11905979" y="29998"/>
                  <a:pt x="11998366" y="9552"/>
                  <a:pt x="11994565" y="44174"/>
                </a:cubicBezTo>
                <a:cubicBezTo>
                  <a:pt x="12007200" y="63922"/>
                  <a:pt x="12058131" y="30230"/>
                  <a:pt x="12059283" y="52111"/>
                </a:cubicBezTo>
                <a:cubicBezTo>
                  <a:pt x="12081498" y="36953"/>
                  <a:pt x="12122851" y="58256"/>
                  <a:pt x="12160147" y="55873"/>
                </a:cubicBezTo>
                <a:cubicBezTo>
                  <a:pt x="12167674" y="65410"/>
                  <a:pt x="12176238" y="64529"/>
                  <a:pt x="12190854" y="58535"/>
                </a:cubicBezTo>
                <a:lnTo>
                  <a:pt x="12215705" y="59963"/>
                </a:lnTo>
                <a:lnTo>
                  <a:pt x="12584740" y="3074876"/>
                </a:lnTo>
                <a:lnTo>
                  <a:pt x="483060" y="4556159"/>
                </a:lnTo>
                <a:lnTo>
                  <a:pt x="0" y="609687"/>
                </a:lnTo>
                <a:lnTo>
                  <a:pt x="7836" y="612367"/>
                </a:lnTo>
                <a:cubicBezTo>
                  <a:pt x="25349" y="620104"/>
                  <a:pt x="41483" y="627786"/>
                  <a:pt x="59804" y="632641"/>
                </a:cubicBezTo>
                <a:cubicBezTo>
                  <a:pt x="75146" y="654421"/>
                  <a:pt x="167365" y="632597"/>
                  <a:pt x="189088" y="635215"/>
                </a:cubicBezTo>
                <a:cubicBezTo>
                  <a:pt x="217440" y="623749"/>
                  <a:pt x="208344" y="626448"/>
                  <a:pt x="238402" y="617809"/>
                </a:cubicBezTo>
                <a:cubicBezTo>
                  <a:pt x="247394" y="590135"/>
                  <a:pt x="303125" y="595692"/>
                  <a:pt x="332970" y="587858"/>
                </a:cubicBezTo>
                <a:cubicBezTo>
                  <a:pt x="336621" y="563687"/>
                  <a:pt x="356128" y="555392"/>
                  <a:pt x="407552" y="528789"/>
                </a:cubicBezTo>
                <a:cubicBezTo>
                  <a:pt x="410625" y="501558"/>
                  <a:pt x="481949" y="526749"/>
                  <a:pt x="497934" y="483200"/>
                </a:cubicBezTo>
                <a:cubicBezTo>
                  <a:pt x="501858" y="484200"/>
                  <a:pt x="506013" y="484811"/>
                  <a:pt x="510273" y="485018"/>
                </a:cubicBezTo>
                <a:cubicBezTo>
                  <a:pt x="535011" y="486222"/>
                  <a:pt x="557770" y="473768"/>
                  <a:pt x="561099" y="457203"/>
                </a:cubicBezTo>
                <a:cubicBezTo>
                  <a:pt x="592709" y="393031"/>
                  <a:pt x="657171" y="417531"/>
                  <a:pt x="705102" y="380672"/>
                </a:cubicBezTo>
                <a:cubicBezTo>
                  <a:pt x="762904" y="342107"/>
                  <a:pt x="753762" y="341220"/>
                  <a:pt x="800404" y="270755"/>
                </a:cubicBezTo>
                <a:cubicBezTo>
                  <a:pt x="821510" y="277286"/>
                  <a:pt x="831930" y="272279"/>
                  <a:pt x="842353" y="257559"/>
                </a:cubicBezTo>
                <a:cubicBezTo>
                  <a:pt x="871396" y="239661"/>
                  <a:pt x="901151" y="269258"/>
                  <a:pt x="912247" y="235092"/>
                </a:cubicBezTo>
                <a:cubicBezTo>
                  <a:pt x="915193" y="239660"/>
                  <a:pt x="920652" y="240302"/>
                  <a:pt x="927247" y="239063"/>
                </a:cubicBezTo>
                <a:lnTo>
                  <a:pt x="933425" y="236995"/>
                </a:lnTo>
                <a:lnTo>
                  <a:pt x="934108" y="237279"/>
                </a:lnTo>
                <a:lnTo>
                  <a:pt x="935368" y="236344"/>
                </a:lnTo>
                <a:lnTo>
                  <a:pt x="949059" y="231759"/>
                </a:lnTo>
                <a:cubicBezTo>
                  <a:pt x="964033" y="225857"/>
                  <a:pt x="978036" y="220629"/>
                  <a:pt x="980035" y="232451"/>
                </a:cubicBezTo>
                <a:cubicBezTo>
                  <a:pt x="988861" y="233151"/>
                  <a:pt x="994474" y="231910"/>
                  <a:pt x="998443" y="229669"/>
                </a:cubicBezTo>
                <a:cubicBezTo>
                  <a:pt x="1006381" y="225191"/>
                  <a:pt x="1007750" y="216720"/>
                  <a:pt x="1015140" y="211809"/>
                </a:cubicBezTo>
                <a:lnTo>
                  <a:pt x="1027653" y="209075"/>
                </a:lnTo>
                <a:lnTo>
                  <a:pt x="1029989" y="206615"/>
                </a:lnTo>
                <a:lnTo>
                  <a:pt x="1036851" y="201625"/>
                </a:lnTo>
                <a:lnTo>
                  <a:pt x="1029120" y="198042"/>
                </a:lnTo>
                <a:cubicBezTo>
                  <a:pt x="1021104" y="195096"/>
                  <a:pt x="1101729" y="180798"/>
                  <a:pt x="1113256" y="173389"/>
                </a:cubicBezTo>
                <a:lnTo>
                  <a:pt x="1184710" y="152398"/>
                </a:lnTo>
                <a:lnTo>
                  <a:pt x="1310965" y="166725"/>
                </a:lnTo>
                <a:cubicBezTo>
                  <a:pt x="1336372" y="131696"/>
                  <a:pt x="1403197" y="140119"/>
                  <a:pt x="1430934" y="119950"/>
                </a:cubicBezTo>
                <a:lnTo>
                  <a:pt x="1463118" y="119757"/>
                </a:lnTo>
                <a:lnTo>
                  <a:pt x="1493444" y="128262"/>
                </a:lnTo>
                <a:lnTo>
                  <a:pt x="1493168" y="131301"/>
                </a:lnTo>
                <a:cubicBezTo>
                  <a:pt x="1493827" y="133297"/>
                  <a:pt x="1495475" y="133471"/>
                  <a:pt x="1497974" y="132687"/>
                </a:cubicBezTo>
                <a:lnTo>
                  <a:pt x="1502355" y="130762"/>
                </a:lnTo>
                <a:lnTo>
                  <a:pt x="1508100" y="132372"/>
                </a:lnTo>
                <a:lnTo>
                  <a:pt x="1523822" y="135958"/>
                </a:lnTo>
                <a:lnTo>
                  <a:pt x="1528971" y="142145"/>
                </a:lnTo>
                <a:cubicBezTo>
                  <a:pt x="1544182" y="151821"/>
                  <a:pt x="1579536" y="139768"/>
                  <a:pt x="1590631" y="154682"/>
                </a:cubicBezTo>
                <a:lnTo>
                  <a:pt x="1609537" y="150462"/>
                </a:lnTo>
                <a:lnTo>
                  <a:pt x="1631335" y="160532"/>
                </a:lnTo>
                <a:cubicBezTo>
                  <a:pt x="1651445" y="168813"/>
                  <a:pt x="1672155" y="173541"/>
                  <a:pt x="1693983" y="164048"/>
                </a:cubicBezTo>
                <a:cubicBezTo>
                  <a:pt x="1686705" y="185321"/>
                  <a:pt x="1748101" y="157604"/>
                  <a:pt x="1763575" y="175690"/>
                </a:cubicBezTo>
                <a:cubicBezTo>
                  <a:pt x="1773286" y="190711"/>
                  <a:pt x="1794179" y="185800"/>
                  <a:pt x="1812709" y="188883"/>
                </a:cubicBezTo>
                <a:cubicBezTo>
                  <a:pt x="1830479" y="202932"/>
                  <a:pt x="1918180" y="204037"/>
                  <a:pt x="1945879" y="197052"/>
                </a:cubicBezTo>
                <a:cubicBezTo>
                  <a:pt x="1955185" y="193416"/>
                  <a:pt x="1964727" y="191072"/>
                  <a:pt x="1974418" y="189712"/>
                </a:cubicBezTo>
                <a:lnTo>
                  <a:pt x="2235555" y="226659"/>
                </a:lnTo>
                <a:cubicBezTo>
                  <a:pt x="2235555" y="166322"/>
                  <a:pt x="2881775" y="274380"/>
                  <a:pt x="2881775" y="214043"/>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D97E4E9-3CB7-F1A3-3E0E-D55C79924285}"/>
              </a:ext>
            </a:extLst>
          </p:cNvPr>
          <p:cNvSpPr>
            <a:spLocks noGrp="1"/>
          </p:cNvSpPr>
          <p:nvPr>
            <p:ph type="title" idx="4294967295"/>
          </p:nvPr>
        </p:nvSpPr>
        <p:spPr>
          <a:xfrm>
            <a:off x="1160060" y="5097439"/>
            <a:ext cx="9908274" cy="791569"/>
          </a:xfrm>
        </p:spPr>
        <p:txBody>
          <a:bodyPr vert="horz" lIns="91440" tIns="45720" rIns="91440" bIns="45720" rtlCol="0" anchor="b">
            <a:normAutofit/>
          </a:bodyPr>
          <a:lstStyle/>
          <a:p>
            <a:pPr algn="ctr"/>
            <a:r>
              <a:rPr lang="en-US" sz="2000" b="1" dirty="0">
                <a:solidFill>
                  <a:srgbClr val="000000"/>
                </a:solidFill>
                <a:latin typeface="Bierstadt" panose="020B0004020202020204" pitchFamily="34" charset="0"/>
              </a:rPr>
              <a:t>Calling Peaks using igv  </a:t>
            </a:r>
            <a:endParaRPr lang="en-US" sz="2000" dirty="0">
              <a:solidFill>
                <a:srgbClr val="000000"/>
              </a:solidFill>
              <a:latin typeface="Bierstadt" panose="020B0004020202020204" pitchFamily="34" charset="0"/>
            </a:endParaRPr>
          </a:p>
        </p:txBody>
      </p:sp>
      <p:sp>
        <p:nvSpPr>
          <p:cNvPr id="21" name="Freeform: Shape 25">
            <a:extLst>
              <a:ext uri="{FF2B5EF4-FFF2-40B4-BE49-F238E27FC236}">
                <a16:creationId xmlns:a16="http://schemas.microsoft.com/office/drawing/2014/main" id="{1BBFDD63-AD5F-4E42-979B-2FBDE345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855"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Rectangle 6">
            <a:extLst>
              <a:ext uri="{FF2B5EF4-FFF2-40B4-BE49-F238E27FC236}">
                <a16:creationId xmlns:a16="http://schemas.microsoft.com/office/drawing/2014/main" id="{C700A9C2-5B99-488A-8884-76AB40DEF2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23294" y="457200"/>
            <a:ext cx="1186379"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Content Placeholder 10" descr="Graphical user interface, text, application&#10;&#10;Description automatically generated">
            <a:extLst>
              <a:ext uri="{FF2B5EF4-FFF2-40B4-BE49-F238E27FC236}">
                <a16:creationId xmlns:a16="http://schemas.microsoft.com/office/drawing/2014/main" id="{3C58B564-F8EA-0635-89ED-AA8A7490BC4B}"/>
              </a:ext>
            </a:extLst>
          </p:cNvPr>
          <p:cNvPicPr>
            <a:picLocks noGrp="1" noChangeAspect="1"/>
          </p:cNvPicPr>
          <p:nvPr>
            <p:ph idx="4294967295"/>
          </p:nvPr>
        </p:nvPicPr>
        <p:blipFill>
          <a:blip r:embed="rId5">
            <a:extLst>
              <a:ext uri="{28A0092B-C50C-407E-A947-70E740481C1C}">
                <a14:useLocalDpi xmlns:a14="http://schemas.microsoft.com/office/drawing/2010/main" val="0"/>
              </a:ext>
            </a:extLst>
          </a:blip>
          <a:stretch>
            <a:fillRect/>
          </a:stretch>
        </p:blipFill>
        <p:spPr>
          <a:xfrm>
            <a:off x="953651" y="1228730"/>
            <a:ext cx="4882373" cy="2982689"/>
          </a:xfrm>
          <a:prstGeom prst="rect">
            <a:avLst/>
          </a:prstGeom>
        </p:spPr>
      </p:pic>
      <p:sp>
        <p:nvSpPr>
          <p:cNvPr id="25" name="Freeform: Shape 29">
            <a:extLst>
              <a:ext uri="{FF2B5EF4-FFF2-40B4-BE49-F238E27FC236}">
                <a16:creationId xmlns:a16="http://schemas.microsoft.com/office/drawing/2014/main" id="{AABDB02C-700D-4121-B1D1-CCB58F4BE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339"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6">
            <a:extLst>
              <a:ext uri="{FF2B5EF4-FFF2-40B4-BE49-F238E27FC236}">
                <a16:creationId xmlns:a16="http://schemas.microsoft.com/office/drawing/2014/main" id="{0B1B938D-F136-428F-BAEA-A69ADA053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5513" y="437651"/>
            <a:ext cx="1084027"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Graphical user interface, text, application&#10;&#10;Description automatically generated">
            <a:extLst>
              <a:ext uri="{FF2B5EF4-FFF2-40B4-BE49-F238E27FC236}">
                <a16:creationId xmlns:a16="http://schemas.microsoft.com/office/drawing/2014/main" id="{4E776BC7-291A-6ADA-73CF-A97537F5BC8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0134" y="1228730"/>
            <a:ext cx="4925667" cy="3058180"/>
          </a:xfrm>
          <a:prstGeom prst="rect">
            <a:avLst/>
          </a:prstGeom>
        </p:spPr>
      </p:pic>
    </p:spTree>
    <p:extLst>
      <p:ext uri="{BB962C8B-B14F-4D97-AF65-F5344CB8AC3E}">
        <p14:creationId xmlns:p14="http://schemas.microsoft.com/office/powerpoint/2010/main" val="63025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1"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up)">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E715D8-D8D4-A456-E966-D4EDB018ABF7}"/>
              </a:ext>
            </a:extLst>
          </p:cNvPr>
          <p:cNvSpPr txBox="1"/>
          <p:nvPr/>
        </p:nvSpPr>
        <p:spPr>
          <a:xfrm>
            <a:off x="929856" y="710888"/>
            <a:ext cx="5562706" cy="1426234"/>
          </a:xfrm>
          <a:prstGeom prst="rect">
            <a:avLst/>
          </a:prstGeom>
        </p:spPr>
        <p:txBody>
          <a:bodyPr vert="horz" lIns="91440" tIns="45720" rIns="91440" bIns="45720" rtlCol="0" anchor="ctr">
            <a:normAutofit/>
          </a:bodyPr>
          <a:lstStyle/>
          <a:p>
            <a:pPr>
              <a:lnSpc>
                <a:spcPct val="110000"/>
              </a:lnSpc>
              <a:spcBef>
                <a:spcPct val="0"/>
              </a:spcBef>
              <a:spcAft>
                <a:spcPts val="600"/>
              </a:spcAft>
            </a:pPr>
            <a:r>
              <a:rPr lang="en-US" sz="2800" b="1" cap="all" spc="600" dirty="0">
                <a:solidFill>
                  <a:schemeClr val="tx1">
                    <a:lumMod val="10000"/>
                  </a:schemeClr>
                </a:solidFill>
                <a:effectLst>
                  <a:outerShdw blurRad="38100" dist="38100" dir="2700000" algn="tl">
                    <a:srgbClr val="000000">
                      <a:alpha val="43137"/>
                    </a:srgbClr>
                  </a:outerShdw>
                </a:effectLst>
                <a:latin typeface="+mj-lt"/>
                <a:ea typeface="Batang" panose="02030600000101010101" pitchFamily="18" charset="-127"/>
                <a:cs typeface="+mj-cs"/>
              </a:rPr>
              <a:t>Intro to ChIP_Seq</a:t>
            </a:r>
          </a:p>
        </p:txBody>
      </p:sp>
      <p:sp>
        <p:nvSpPr>
          <p:cNvPr id="5" name="Rectangle 4">
            <a:extLst>
              <a:ext uri="{FF2B5EF4-FFF2-40B4-BE49-F238E27FC236}">
                <a16:creationId xmlns:a16="http://schemas.microsoft.com/office/drawing/2014/main" id="{DCAC3173-2873-A71E-644C-0FDEFCC2DA6A}"/>
              </a:ext>
            </a:extLst>
          </p:cNvPr>
          <p:cNvSpPr/>
          <p:nvPr/>
        </p:nvSpPr>
        <p:spPr>
          <a:xfrm>
            <a:off x="687786" y="2637340"/>
            <a:ext cx="5804776" cy="3896810"/>
          </a:xfrm>
          <a:prstGeom prst="rect">
            <a:avLst/>
          </a:prstGeom>
        </p:spPr>
        <p:txBody>
          <a:bodyPr vert="horz" lIns="91440" tIns="45720" rIns="91440" bIns="45720" rtlCol="0">
            <a:normAutofit/>
          </a:bodyPr>
          <a:lstStyle/>
          <a:p>
            <a:pPr marL="342900" indent="-342900">
              <a:spcAft>
                <a:spcPts val="600"/>
              </a:spcAft>
              <a:buFont typeface="Arial" panose="020B0604020202020204" pitchFamily="34" charset="0"/>
              <a:buChar char="•"/>
            </a:pPr>
            <a:r>
              <a:rPr lang="en-US" spc="50" dirty="0">
                <a:solidFill>
                  <a:schemeClr val="tx1">
                    <a:lumMod val="10000"/>
                  </a:schemeClr>
                </a:solidFill>
                <a:latin typeface="Aharoni" panose="02010803020104030203" pitchFamily="2" charset="-79"/>
                <a:ea typeface="Batang" panose="02030600000101010101" pitchFamily="18" charset="-127"/>
                <a:cs typeface="Aharoni" panose="02010803020104030203" pitchFamily="2" charset="-79"/>
              </a:rPr>
              <a:t>Inside a cell there is a nucleus and inside each nucleus there are a bunch of chromosomes </a:t>
            </a:r>
          </a:p>
          <a:p>
            <a:pPr marL="342900" indent="-342900">
              <a:spcAft>
                <a:spcPts val="600"/>
              </a:spcAft>
              <a:buFont typeface="Arial" panose="020B0604020202020204" pitchFamily="34" charset="0"/>
              <a:buChar char="•"/>
            </a:pPr>
            <a:r>
              <a:rPr lang="en-US" spc="50" dirty="0">
                <a:solidFill>
                  <a:schemeClr val="tx1">
                    <a:lumMod val="10000"/>
                  </a:schemeClr>
                </a:solidFill>
                <a:latin typeface="Aharoni" panose="02010803020104030203" pitchFamily="2" charset="-79"/>
                <a:ea typeface="Batang" panose="02030600000101010101" pitchFamily="18" charset="-127"/>
                <a:cs typeface="Aharoni" panose="02010803020104030203" pitchFamily="2" charset="-79"/>
              </a:rPr>
              <a:t>Chromosomes are made of chromatin </a:t>
            </a:r>
          </a:p>
          <a:p>
            <a:pPr marL="342900" indent="-342900">
              <a:spcAft>
                <a:spcPts val="600"/>
              </a:spcAft>
              <a:buFont typeface="Arial" panose="020B0604020202020204" pitchFamily="34" charset="0"/>
              <a:buChar char="•"/>
            </a:pPr>
            <a:r>
              <a:rPr lang="en-US" spc="50" dirty="0">
                <a:solidFill>
                  <a:schemeClr val="tx1">
                    <a:lumMod val="10000"/>
                  </a:schemeClr>
                </a:solidFill>
                <a:latin typeface="Aharoni" panose="02010803020104030203" pitchFamily="2" charset="-79"/>
                <a:ea typeface="Batang" panose="02030600000101010101" pitchFamily="18" charset="-127"/>
                <a:cs typeface="Aharoni" panose="02010803020104030203" pitchFamily="2" charset="-79"/>
              </a:rPr>
              <a:t>Chromatin is made of DNA plus histones(a type of protein)</a:t>
            </a:r>
          </a:p>
          <a:p>
            <a:pPr marL="342900" indent="-342900">
              <a:spcAft>
                <a:spcPts val="600"/>
              </a:spcAft>
              <a:buFont typeface="Arial" panose="020B0604020202020204" pitchFamily="34" charset="0"/>
              <a:buChar char="•"/>
            </a:pPr>
            <a:r>
              <a:rPr lang="en-US" spc="50" dirty="0">
                <a:solidFill>
                  <a:schemeClr val="tx1">
                    <a:lumMod val="10000"/>
                  </a:schemeClr>
                </a:solidFill>
                <a:latin typeface="Aharoni" panose="02010803020104030203" pitchFamily="2" charset="-79"/>
                <a:ea typeface="Batang" panose="02030600000101010101" pitchFamily="18" charset="-127"/>
                <a:cs typeface="Aharoni" panose="02010803020104030203" pitchFamily="2" charset="-79"/>
              </a:rPr>
              <a:t>DNA wraps around the histones to “package DNA”, and the packaging can regulate gene transcription</a:t>
            </a:r>
          </a:p>
          <a:p>
            <a:pPr marL="342900" indent="-342900">
              <a:spcAft>
                <a:spcPts val="600"/>
              </a:spcAft>
              <a:buFont typeface="Arial" panose="020B0604020202020204" pitchFamily="34" charset="0"/>
              <a:buChar char="•"/>
            </a:pPr>
            <a:r>
              <a:rPr lang="en-US" spc="50" dirty="0">
                <a:solidFill>
                  <a:schemeClr val="tx1">
                    <a:lumMod val="10000"/>
                  </a:schemeClr>
                </a:solidFill>
                <a:latin typeface="Aharoni" panose="02010803020104030203" pitchFamily="2" charset="-79"/>
                <a:ea typeface="Batang" panose="02030600000101010101" pitchFamily="18" charset="-127"/>
                <a:cs typeface="Aharoni" panose="02010803020104030203" pitchFamily="2" charset="-79"/>
              </a:rPr>
              <a:t>Depending on how they are modified ,histones can activate or repress genes </a:t>
            </a:r>
          </a:p>
          <a:p>
            <a:pPr>
              <a:spcAft>
                <a:spcPts val="600"/>
              </a:spcAft>
            </a:pPr>
            <a:endParaRPr lang="en-US" spc="50" dirty="0">
              <a:solidFill>
                <a:schemeClr val="tx1">
                  <a:lumMod val="10000"/>
                </a:schemeClr>
              </a:solidFill>
              <a:ea typeface="Batang" panose="02030600000101010101" pitchFamily="18" charset="-127"/>
            </a:endParaRPr>
          </a:p>
        </p:txBody>
      </p:sp>
      <p:pic>
        <p:nvPicPr>
          <p:cNvPr id="6" name="Picture 5" descr="Illustration of DNA line and show cell, chromosome, nucleosome, histone, and gene structural">
            <a:extLst>
              <a:ext uri="{FF2B5EF4-FFF2-40B4-BE49-F238E27FC236}">
                <a16:creationId xmlns:a16="http://schemas.microsoft.com/office/drawing/2014/main" id="{074B6B4B-A45C-9F04-EBBC-76723D48CDF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43026" y="1220881"/>
            <a:ext cx="4736767" cy="4701988"/>
          </a:xfrm>
          <a:prstGeom prst="rect">
            <a:avLst/>
          </a:prstGeom>
          <a:noFill/>
          <a:ln>
            <a:solidFill>
              <a:schemeClr val="accent5">
                <a:lumMod val="60000"/>
                <a:lumOff val="40000"/>
              </a:schemeClr>
            </a:solidFill>
          </a:ln>
          <a:effectLst>
            <a:glow rad="101600">
              <a:schemeClr val="accent5">
                <a:satMod val="175000"/>
                <a:alpha val="40000"/>
              </a:schemeClr>
            </a:glow>
          </a:effectLst>
          <a:scene3d>
            <a:camera prst="orthographicFront"/>
            <a:lightRig rig="threePt" dir="t"/>
          </a:scene3d>
          <a:sp3d>
            <a:bevelT/>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6821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14" name="Ink 13">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14" name="Ink 13">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6" name="Rectangle 15">
            <a:extLst>
              <a:ext uri="{FF2B5EF4-FFF2-40B4-BE49-F238E27FC236}">
                <a16:creationId xmlns:a16="http://schemas.microsoft.com/office/drawing/2014/main" id="{31AA1E1C-DA67-488F-A983-F3ABD792C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C46DA5A-CECD-42F0-A57E-8D5BAE362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8708">
            <a:off x="-249318" y="3024527"/>
            <a:ext cx="12584740" cy="4556159"/>
          </a:xfrm>
          <a:custGeom>
            <a:avLst/>
            <a:gdLst>
              <a:gd name="connsiteX0" fmla="*/ 1976651 w 12584740"/>
              <a:gd name="connsiteY0" fmla="*/ 27745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0" fmla="*/ 2881775 w 12584740"/>
              <a:gd name="connsiteY0" fmla="*/ 233197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97764 w 12584740"/>
              <a:gd name="connsiteY24" fmla="*/ 1566491 h 4575313"/>
              <a:gd name="connsiteX25" fmla="*/ 12584740 w 12584740"/>
              <a:gd name="connsiteY25" fmla="*/ 3094030 h 4575313"/>
              <a:gd name="connsiteX26" fmla="*/ 483060 w 12584740"/>
              <a:gd name="connsiteY26" fmla="*/ 4575313 h 4575313"/>
              <a:gd name="connsiteX27" fmla="*/ 296084 w 12584740"/>
              <a:gd name="connsiteY27" fmla="*/ 3047774 h 4575313"/>
              <a:gd name="connsiteX28" fmla="*/ 235090 w 12584740"/>
              <a:gd name="connsiteY28" fmla="*/ 2549469 h 4575313"/>
              <a:gd name="connsiteX29" fmla="*/ 0 w 12584740"/>
              <a:gd name="connsiteY29" fmla="*/ 628841 h 4575313"/>
              <a:gd name="connsiteX30" fmla="*/ 7836 w 12584740"/>
              <a:gd name="connsiteY30" fmla="*/ 631521 h 4575313"/>
              <a:gd name="connsiteX31" fmla="*/ 59804 w 12584740"/>
              <a:gd name="connsiteY31" fmla="*/ 651795 h 4575313"/>
              <a:gd name="connsiteX32" fmla="*/ 189088 w 12584740"/>
              <a:gd name="connsiteY32" fmla="*/ 654369 h 4575313"/>
              <a:gd name="connsiteX33" fmla="*/ 238402 w 12584740"/>
              <a:gd name="connsiteY33" fmla="*/ 636963 h 4575313"/>
              <a:gd name="connsiteX34" fmla="*/ 332970 w 12584740"/>
              <a:gd name="connsiteY34" fmla="*/ 607012 h 4575313"/>
              <a:gd name="connsiteX35" fmla="*/ 407552 w 12584740"/>
              <a:gd name="connsiteY35" fmla="*/ 547943 h 4575313"/>
              <a:gd name="connsiteX36" fmla="*/ 497934 w 12584740"/>
              <a:gd name="connsiteY36" fmla="*/ 502354 h 4575313"/>
              <a:gd name="connsiteX37" fmla="*/ 510273 w 12584740"/>
              <a:gd name="connsiteY37" fmla="*/ 504172 h 4575313"/>
              <a:gd name="connsiteX38" fmla="*/ 561099 w 12584740"/>
              <a:gd name="connsiteY38" fmla="*/ 476357 h 4575313"/>
              <a:gd name="connsiteX39" fmla="*/ 705102 w 12584740"/>
              <a:gd name="connsiteY39" fmla="*/ 399826 h 4575313"/>
              <a:gd name="connsiteX40" fmla="*/ 800404 w 12584740"/>
              <a:gd name="connsiteY40" fmla="*/ 289909 h 4575313"/>
              <a:gd name="connsiteX41" fmla="*/ 842353 w 12584740"/>
              <a:gd name="connsiteY41" fmla="*/ 276713 h 4575313"/>
              <a:gd name="connsiteX42" fmla="*/ 912247 w 12584740"/>
              <a:gd name="connsiteY42" fmla="*/ 254246 h 4575313"/>
              <a:gd name="connsiteX43" fmla="*/ 927247 w 12584740"/>
              <a:gd name="connsiteY43" fmla="*/ 258217 h 4575313"/>
              <a:gd name="connsiteX44" fmla="*/ 933425 w 12584740"/>
              <a:gd name="connsiteY44" fmla="*/ 256149 h 4575313"/>
              <a:gd name="connsiteX45" fmla="*/ 934108 w 12584740"/>
              <a:gd name="connsiteY45" fmla="*/ 256433 h 4575313"/>
              <a:gd name="connsiteX46" fmla="*/ 935368 w 12584740"/>
              <a:gd name="connsiteY46" fmla="*/ 255498 h 4575313"/>
              <a:gd name="connsiteX47" fmla="*/ 949059 w 12584740"/>
              <a:gd name="connsiteY47" fmla="*/ 250913 h 4575313"/>
              <a:gd name="connsiteX48" fmla="*/ 980035 w 12584740"/>
              <a:gd name="connsiteY48" fmla="*/ 251605 h 4575313"/>
              <a:gd name="connsiteX49" fmla="*/ 998443 w 12584740"/>
              <a:gd name="connsiteY49" fmla="*/ 248823 h 4575313"/>
              <a:gd name="connsiteX50" fmla="*/ 1015140 w 12584740"/>
              <a:gd name="connsiteY50" fmla="*/ 230963 h 4575313"/>
              <a:gd name="connsiteX51" fmla="*/ 1027653 w 12584740"/>
              <a:gd name="connsiteY51" fmla="*/ 228229 h 4575313"/>
              <a:gd name="connsiteX52" fmla="*/ 1029989 w 12584740"/>
              <a:gd name="connsiteY52" fmla="*/ 225769 h 4575313"/>
              <a:gd name="connsiteX53" fmla="*/ 1036851 w 12584740"/>
              <a:gd name="connsiteY53" fmla="*/ 220779 h 4575313"/>
              <a:gd name="connsiteX54" fmla="*/ 1029120 w 12584740"/>
              <a:gd name="connsiteY54" fmla="*/ 217196 h 4575313"/>
              <a:gd name="connsiteX55" fmla="*/ 1113256 w 12584740"/>
              <a:gd name="connsiteY55" fmla="*/ 192543 h 4575313"/>
              <a:gd name="connsiteX56" fmla="*/ 1184710 w 12584740"/>
              <a:gd name="connsiteY56" fmla="*/ 171552 h 4575313"/>
              <a:gd name="connsiteX57" fmla="*/ 1310965 w 12584740"/>
              <a:gd name="connsiteY57" fmla="*/ 185879 h 4575313"/>
              <a:gd name="connsiteX58" fmla="*/ 1430934 w 12584740"/>
              <a:gd name="connsiteY58" fmla="*/ 139104 h 4575313"/>
              <a:gd name="connsiteX59" fmla="*/ 1463118 w 12584740"/>
              <a:gd name="connsiteY59" fmla="*/ 138911 h 4575313"/>
              <a:gd name="connsiteX60" fmla="*/ 1493444 w 12584740"/>
              <a:gd name="connsiteY60" fmla="*/ 147416 h 4575313"/>
              <a:gd name="connsiteX61" fmla="*/ 1493168 w 12584740"/>
              <a:gd name="connsiteY61" fmla="*/ 150455 h 4575313"/>
              <a:gd name="connsiteX62" fmla="*/ 1497974 w 12584740"/>
              <a:gd name="connsiteY62" fmla="*/ 151841 h 4575313"/>
              <a:gd name="connsiteX63" fmla="*/ 1502355 w 12584740"/>
              <a:gd name="connsiteY63" fmla="*/ 149916 h 4575313"/>
              <a:gd name="connsiteX64" fmla="*/ 1508100 w 12584740"/>
              <a:gd name="connsiteY64" fmla="*/ 151526 h 4575313"/>
              <a:gd name="connsiteX65" fmla="*/ 1523822 w 12584740"/>
              <a:gd name="connsiteY65" fmla="*/ 155112 h 4575313"/>
              <a:gd name="connsiteX66" fmla="*/ 1528971 w 12584740"/>
              <a:gd name="connsiteY66" fmla="*/ 161299 h 4575313"/>
              <a:gd name="connsiteX67" fmla="*/ 1590631 w 12584740"/>
              <a:gd name="connsiteY67" fmla="*/ 173836 h 4575313"/>
              <a:gd name="connsiteX68" fmla="*/ 1609537 w 12584740"/>
              <a:gd name="connsiteY68" fmla="*/ 169616 h 4575313"/>
              <a:gd name="connsiteX69" fmla="*/ 1631335 w 12584740"/>
              <a:gd name="connsiteY69" fmla="*/ 179686 h 4575313"/>
              <a:gd name="connsiteX70" fmla="*/ 1693983 w 12584740"/>
              <a:gd name="connsiteY70" fmla="*/ 183202 h 4575313"/>
              <a:gd name="connsiteX71" fmla="*/ 1763575 w 12584740"/>
              <a:gd name="connsiteY71" fmla="*/ 194844 h 4575313"/>
              <a:gd name="connsiteX72" fmla="*/ 1812709 w 12584740"/>
              <a:gd name="connsiteY72" fmla="*/ 208037 h 4575313"/>
              <a:gd name="connsiteX73" fmla="*/ 1945879 w 12584740"/>
              <a:gd name="connsiteY73" fmla="*/ 216206 h 4575313"/>
              <a:gd name="connsiteX74" fmla="*/ 1974418 w 12584740"/>
              <a:gd name="connsiteY74" fmla="*/ 208866 h 4575313"/>
              <a:gd name="connsiteX75" fmla="*/ 1976651 w 12584740"/>
              <a:gd name="connsiteY75" fmla="*/ 208757 h 4575313"/>
              <a:gd name="connsiteX76" fmla="*/ 2881775 w 12584740"/>
              <a:gd name="connsiteY76"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235090 w 12584740"/>
              <a:gd name="connsiteY27" fmla="*/ 2549469 h 4575313"/>
              <a:gd name="connsiteX28" fmla="*/ 0 w 12584740"/>
              <a:gd name="connsiteY28" fmla="*/ 628841 h 4575313"/>
              <a:gd name="connsiteX29" fmla="*/ 7836 w 12584740"/>
              <a:gd name="connsiteY29" fmla="*/ 631521 h 4575313"/>
              <a:gd name="connsiteX30" fmla="*/ 59804 w 12584740"/>
              <a:gd name="connsiteY30" fmla="*/ 651795 h 4575313"/>
              <a:gd name="connsiteX31" fmla="*/ 189088 w 12584740"/>
              <a:gd name="connsiteY31" fmla="*/ 654369 h 4575313"/>
              <a:gd name="connsiteX32" fmla="*/ 238402 w 12584740"/>
              <a:gd name="connsiteY32" fmla="*/ 636963 h 4575313"/>
              <a:gd name="connsiteX33" fmla="*/ 332970 w 12584740"/>
              <a:gd name="connsiteY33" fmla="*/ 607012 h 4575313"/>
              <a:gd name="connsiteX34" fmla="*/ 407552 w 12584740"/>
              <a:gd name="connsiteY34" fmla="*/ 547943 h 4575313"/>
              <a:gd name="connsiteX35" fmla="*/ 497934 w 12584740"/>
              <a:gd name="connsiteY35" fmla="*/ 502354 h 4575313"/>
              <a:gd name="connsiteX36" fmla="*/ 510273 w 12584740"/>
              <a:gd name="connsiteY36" fmla="*/ 504172 h 4575313"/>
              <a:gd name="connsiteX37" fmla="*/ 561099 w 12584740"/>
              <a:gd name="connsiteY37" fmla="*/ 476357 h 4575313"/>
              <a:gd name="connsiteX38" fmla="*/ 705102 w 12584740"/>
              <a:gd name="connsiteY38" fmla="*/ 399826 h 4575313"/>
              <a:gd name="connsiteX39" fmla="*/ 800404 w 12584740"/>
              <a:gd name="connsiteY39" fmla="*/ 289909 h 4575313"/>
              <a:gd name="connsiteX40" fmla="*/ 842353 w 12584740"/>
              <a:gd name="connsiteY40" fmla="*/ 276713 h 4575313"/>
              <a:gd name="connsiteX41" fmla="*/ 912247 w 12584740"/>
              <a:gd name="connsiteY41" fmla="*/ 254246 h 4575313"/>
              <a:gd name="connsiteX42" fmla="*/ 927247 w 12584740"/>
              <a:gd name="connsiteY42" fmla="*/ 258217 h 4575313"/>
              <a:gd name="connsiteX43" fmla="*/ 933425 w 12584740"/>
              <a:gd name="connsiteY43" fmla="*/ 256149 h 4575313"/>
              <a:gd name="connsiteX44" fmla="*/ 934108 w 12584740"/>
              <a:gd name="connsiteY44" fmla="*/ 256433 h 4575313"/>
              <a:gd name="connsiteX45" fmla="*/ 935368 w 12584740"/>
              <a:gd name="connsiteY45" fmla="*/ 255498 h 4575313"/>
              <a:gd name="connsiteX46" fmla="*/ 949059 w 12584740"/>
              <a:gd name="connsiteY46" fmla="*/ 250913 h 4575313"/>
              <a:gd name="connsiteX47" fmla="*/ 980035 w 12584740"/>
              <a:gd name="connsiteY47" fmla="*/ 251605 h 4575313"/>
              <a:gd name="connsiteX48" fmla="*/ 998443 w 12584740"/>
              <a:gd name="connsiteY48" fmla="*/ 248823 h 4575313"/>
              <a:gd name="connsiteX49" fmla="*/ 1015140 w 12584740"/>
              <a:gd name="connsiteY49" fmla="*/ 230963 h 4575313"/>
              <a:gd name="connsiteX50" fmla="*/ 1027653 w 12584740"/>
              <a:gd name="connsiteY50" fmla="*/ 228229 h 4575313"/>
              <a:gd name="connsiteX51" fmla="*/ 1029989 w 12584740"/>
              <a:gd name="connsiteY51" fmla="*/ 225769 h 4575313"/>
              <a:gd name="connsiteX52" fmla="*/ 1036851 w 12584740"/>
              <a:gd name="connsiteY52" fmla="*/ 220779 h 4575313"/>
              <a:gd name="connsiteX53" fmla="*/ 1029120 w 12584740"/>
              <a:gd name="connsiteY53" fmla="*/ 217196 h 4575313"/>
              <a:gd name="connsiteX54" fmla="*/ 1113256 w 12584740"/>
              <a:gd name="connsiteY54" fmla="*/ 192543 h 4575313"/>
              <a:gd name="connsiteX55" fmla="*/ 1184710 w 12584740"/>
              <a:gd name="connsiteY55" fmla="*/ 171552 h 4575313"/>
              <a:gd name="connsiteX56" fmla="*/ 1310965 w 12584740"/>
              <a:gd name="connsiteY56" fmla="*/ 185879 h 4575313"/>
              <a:gd name="connsiteX57" fmla="*/ 1430934 w 12584740"/>
              <a:gd name="connsiteY57" fmla="*/ 139104 h 4575313"/>
              <a:gd name="connsiteX58" fmla="*/ 1463118 w 12584740"/>
              <a:gd name="connsiteY58" fmla="*/ 138911 h 4575313"/>
              <a:gd name="connsiteX59" fmla="*/ 1493444 w 12584740"/>
              <a:gd name="connsiteY59" fmla="*/ 147416 h 4575313"/>
              <a:gd name="connsiteX60" fmla="*/ 1493168 w 12584740"/>
              <a:gd name="connsiteY60" fmla="*/ 150455 h 4575313"/>
              <a:gd name="connsiteX61" fmla="*/ 1497974 w 12584740"/>
              <a:gd name="connsiteY61" fmla="*/ 151841 h 4575313"/>
              <a:gd name="connsiteX62" fmla="*/ 1502355 w 12584740"/>
              <a:gd name="connsiteY62" fmla="*/ 149916 h 4575313"/>
              <a:gd name="connsiteX63" fmla="*/ 1508100 w 12584740"/>
              <a:gd name="connsiteY63" fmla="*/ 151526 h 4575313"/>
              <a:gd name="connsiteX64" fmla="*/ 1523822 w 12584740"/>
              <a:gd name="connsiteY64" fmla="*/ 155112 h 4575313"/>
              <a:gd name="connsiteX65" fmla="*/ 1528971 w 12584740"/>
              <a:gd name="connsiteY65" fmla="*/ 161299 h 4575313"/>
              <a:gd name="connsiteX66" fmla="*/ 1590631 w 12584740"/>
              <a:gd name="connsiteY66" fmla="*/ 173836 h 4575313"/>
              <a:gd name="connsiteX67" fmla="*/ 1609537 w 12584740"/>
              <a:gd name="connsiteY67" fmla="*/ 169616 h 4575313"/>
              <a:gd name="connsiteX68" fmla="*/ 1631335 w 12584740"/>
              <a:gd name="connsiteY68" fmla="*/ 179686 h 4575313"/>
              <a:gd name="connsiteX69" fmla="*/ 1693983 w 12584740"/>
              <a:gd name="connsiteY69" fmla="*/ 183202 h 4575313"/>
              <a:gd name="connsiteX70" fmla="*/ 1763575 w 12584740"/>
              <a:gd name="connsiteY70" fmla="*/ 194844 h 4575313"/>
              <a:gd name="connsiteX71" fmla="*/ 1812709 w 12584740"/>
              <a:gd name="connsiteY71" fmla="*/ 208037 h 4575313"/>
              <a:gd name="connsiteX72" fmla="*/ 1945879 w 12584740"/>
              <a:gd name="connsiteY72" fmla="*/ 216206 h 4575313"/>
              <a:gd name="connsiteX73" fmla="*/ 1974418 w 12584740"/>
              <a:gd name="connsiteY73" fmla="*/ 208866 h 4575313"/>
              <a:gd name="connsiteX74" fmla="*/ 1976651 w 12584740"/>
              <a:gd name="connsiteY74" fmla="*/ 208757 h 4575313"/>
              <a:gd name="connsiteX75" fmla="*/ 2881775 w 12584740"/>
              <a:gd name="connsiteY75"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0 w 12584740"/>
              <a:gd name="connsiteY27" fmla="*/ 628841 h 4575313"/>
              <a:gd name="connsiteX28" fmla="*/ 7836 w 12584740"/>
              <a:gd name="connsiteY28" fmla="*/ 631521 h 4575313"/>
              <a:gd name="connsiteX29" fmla="*/ 59804 w 12584740"/>
              <a:gd name="connsiteY29" fmla="*/ 651795 h 4575313"/>
              <a:gd name="connsiteX30" fmla="*/ 189088 w 12584740"/>
              <a:gd name="connsiteY30" fmla="*/ 654369 h 4575313"/>
              <a:gd name="connsiteX31" fmla="*/ 238402 w 12584740"/>
              <a:gd name="connsiteY31" fmla="*/ 636963 h 4575313"/>
              <a:gd name="connsiteX32" fmla="*/ 332970 w 12584740"/>
              <a:gd name="connsiteY32" fmla="*/ 607012 h 4575313"/>
              <a:gd name="connsiteX33" fmla="*/ 407552 w 12584740"/>
              <a:gd name="connsiteY33" fmla="*/ 547943 h 4575313"/>
              <a:gd name="connsiteX34" fmla="*/ 497934 w 12584740"/>
              <a:gd name="connsiteY34" fmla="*/ 502354 h 4575313"/>
              <a:gd name="connsiteX35" fmla="*/ 510273 w 12584740"/>
              <a:gd name="connsiteY35" fmla="*/ 504172 h 4575313"/>
              <a:gd name="connsiteX36" fmla="*/ 561099 w 12584740"/>
              <a:gd name="connsiteY36" fmla="*/ 476357 h 4575313"/>
              <a:gd name="connsiteX37" fmla="*/ 705102 w 12584740"/>
              <a:gd name="connsiteY37" fmla="*/ 399826 h 4575313"/>
              <a:gd name="connsiteX38" fmla="*/ 800404 w 12584740"/>
              <a:gd name="connsiteY38" fmla="*/ 289909 h 4575313"/>
              <a:gd name="connsiteX39" fmla="*/ 842353 w 12584740"/>
              <a:gd name="connsiteY39" fmla="*/ 276713 h 4575313"/>
              <a:gd name="connsiteX40" fmla="*/ 912247 w 12584740"/>
              <a:gd name="connsiteY40" fmla="*/ 254246 h 4575313"/>
              <a:gd name="connsiteX41" fmla="*/ 927247 w 12584740"/>
              <a:gd name="connsiteY41" fmla="*/ 258217 h 4575313"/>
              <a:gd name="connsiteX42" fmla="*/ 933425 w 12584740"/>
              <a:gd name="connsiteY42" fmla="*/ 256149 h 4575313"/>
              <a:gd name="connsiteX43" fmla="*/ 934108 w 12584740"/>
              <a:gd name="connsiteY43" fmla="*/ 256433 h 4575313"/>
              <a:gd name="connsiteX44" fmla="*/ 935368 w 12584740"/>
              <a:gd name="connsiteY44" fmla="*/ 255498 h 4575313"/>
              <a:gd name="connsiteX45" fmla="*/ 949059 w 12584740"/>
              <a:gd name="connsiteY45" fmla="*/ 250913 h 4575313"/>
              <a:gd name="connsiteX46" fmla="*/ 980035 w 12584740"/>
              <a:gd name="connsiteY46" fmla="*/ 251605 h 4575313"/>
              <a:gd name="connsiteX47" fmla="*/ 998443 w 12584740"/>
              <a:gd name="connsiteY47" fmla="*/ 248823 h 4575313"/>
              <a:gd name="connsiteX48" fmla="*/ 1015140 w 12584740"/>
              <a:gd name="connsiteY48" fmla="*/ 230963 h 4575313"/>
              <a:gd name="connsiteX49" fmla="*/ 1027653 w 12584740"/>
              <a:gd name="connsiteY49" fmla="*/ 228229 h 4575313"/>
              <a:gd name="connsiteX50" fmla="*/ 1029989 w 12584740"/>
              <a:gd name="connsiteY50" fmla="*/ 225769 h 4575313"/>
              <a:gd name="connsiteX51" fmla="*/ 1036851 w 12584740"/>
              <a:gd name="connsiteY51" fmla="*/ 220779 h 4575313"/>
              <a:gd name="connsiteX52" fmla="*/ 1029120 w 12584740"/>
              <a:gd name="connsiteY52" fmla="*/ 217196 h 4575313"/>
              <a:gd name="connsiteX53" fmla="*/ 1113256 w 12584740"/>
              <a:gd name="connsiteY53" fmla="*/ 192543 h 4575313"/>
              <a:gd name="connsiteX54" fmla="*/ 1184710 w 12584740"/>
              <a:gd name="connsiteY54" fmla="*/ 171552 h 4575313"/>
              <a:gd name="connsiteX55" fmla="*/ 1310965 w 12584740"/>
              <a:gd name="connsiteY55" fmla="*/ 185879 h 4575313"/>
              <a:gd name="connsiteX56" fmla="*/ 1430934 w 12584740"/>
              <a:gd name="connsiteY56" fmla="*/ 139104 h 4575313"/>
              <a:gd name="connsiteX57" fmla="*/ 1463118 w 12584740"/>
              <a:gd name="connsiteY57" fmla="*/ 138911 h 4575313"/>
              <a:gd name="connsiteX58" fmla="*/ 1493444 w 12584740"/>
              <a:gd name="connsiteY58" fmla="*/ 147416 h 4575313"/>
              <a:gd name="connsiteX59" fmla="*/ 1493168 w 12584740"/>
              <a:gd name="connsiteY59" fmla="*/ 150455 h 4575313"/>
              <a:gd name="connsiteX60" fmla="*/ 1497974 w 12584740"/>
              <a:gd name="connsiteY60" fmla="*/ 151841 h 4575313"/>
              <a:gd name="connsiteX61" fmla="*/ 1502355 w 12584740"/>
              <a:gd name="connsiteY61" fmla="*/ 149916 h 4575313"/>
              <a:gd name="connsiteX62" fmla="*/ 1508100 w 12584740"/>
              <a:gd name="connsiteY62" fmla="*/ 151526 h 4575313"/>
              <a:gd name="connsiteX63" fmla="*/ 1523822 w 12584740"/>
              <a:gd name="connsiteY63" fmla="*/ 155112 h 4575313"/>
              <a:gd name="connsiteX64" fmla="*/ 1528971 w 12584740"/>
              <a:gd name="connsiteY64" fmla="*/ 161299 h 4575313"/>
              <a:gd name="connsiteX65" fmla="*/ 1590631 w 12584740"/>
              <a:gd name="connsiteY65" fmla="*/ 173836 h 4575313"/>
              <a:gd name="connsiteX66" fmla="*/ 1609537 w 12584740"/>
              <a:gd name="connsiteY66" fmla="*/ 169616 h 4575313"/>
              <a:gd name="connsiteX67" fmla="*/ 1631335 w 12584740"/>
              <a:gd name="connsiteY67" fmla="*/ 179686 h 4575313"/>
              <a:gd name="connsiteX68" fmla="*/ 1693983 w 12584740"/>
              <a:gd name="connsiteY68" fmla="*/ 183202 h 4575313"/>
              <a:gd name="connsiteX69" fmla="*/ 1763575 w 12584740"/>
              <a:gd name="connsiteY69" fmla="*/ 194844 h 4575313"/>
              <a:gd name="connsiteX70" fmla="*/ 1812709 w 12584740"/>
              <a:gd name="connsiteY70" fmla="*/ 208037 h 4575313"/>
              <a:gd name="connsiteX71" fmla="*/ 1945879 w 12584740"/>
              <a:gd name="connsiteY71" fmla="*/ 216206 h 4575313"/>
              <a:gd name="connsiteX72" fmla="*/ 1974418 w 12584740"/>
              <a:gd name="connsiteY72" fmla="*/ 208866 h 4575313"/>
              <a:gd name="connsiteX73" fmla="*/ 1976651 w 12584740"/>
              <a:gd name="connsiteY73" fmla="*/ 208757 h 4575313"/>
              <a:gd name="connsiteX74" fmla="*/ 2881775 w 12584740"/>
              <a:gd name="connsiteY74"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0 w 12584740"/>
              <a:gd name="connsiteY26" fmla="*/ 628841 h 4575313"/>
              <a:gd name="connsiteX27" fmla="*/ 7836 w 12584740"/>
              <a:gd name="connsiteY27" fmla="*/ 631521 h 4575313"/>
              <a:gd name="connsiteX28" fmla="*/ 59804 w 12584740"/>
              <a:gd name="connsiteY28" fmla="*/ 651795 h 4575313"/>
              <a:gd name="connsiteX29" fmla="*/ 189088 w 12584740"/>
              <a:gd name="connsiteY29" fmla="*/ 654369 h 4575313"/>
              <a:gd name="connsiteX30" fmla="*/ 238402 w 12584740"/>
              <a:gd name="connsiteY30" fmla="*/ 636963 h 4575313"/>
              <a:gd name="connsiteX31" fmla="*/ 332970 w 12584740"/>
              <a:gd name="connsiteY31" fmla="*/ 607012 h 4575313"/>
              <a:gd name="connsiteX32" fmla="*/ 407552 w 12584740"/>
              <a:gd name="connsiteY32" fmla="*/ 547943 h 4575313"/>
              <a:gd name="connsiteX33" fmla="*/ 497934 w 12584740"/>
              <a:gd name="connsiteY33" fmla="*/ 502354 h 4575313"/>
              <a:gd name="connsiteX34" fmla="*/ 510273 w 12584740"/>
              <a:gd name="connsiteY34" fmla="*/ 504172 h 4575313"/>
              <a:gd name="connsiteX35" fmla="*/ 561099 w 12584740"/>
              <a:gd name="connsiteY35" fmla="*/ 476357 h 4575313"/>
              <a:gd name="connsiteX36" fmla="*/ 705102 w 12584740"/>
              <a:gd name="connsiteY36" fmla="*/ 399826 h 4575313"/>
              <a:gd name="connsiteX37" fmla="*/ 800404 w 12584740"/>
              <a:gd name="connsiteY37" fmla="*/ 289909 h 4575313"/>
              <a:gd name="connsiteX38" fmla="*/ 842353 w 12584740"/>
              <a:gd name="connsiteY38" fmla="*/ 276713 h 4575313"/>
              <a:gd name="connsiteX39" fmla="*/ 912247 w 12584740"/>
              <a:gd name="connsiteY39" fmla="*/ 254246 h 4575313"/>
              <a:gd name="connsiteX40" fmla="*/ 927247 w 12584740"/>
              <a:gd name="connsiteY40" fmla="*/ 258217 h 4575313"/>
              <a:gd name="connsiteX41" fmla="*/ 933425 w 12584740"/>
              <a:gd name="connsiteY41" fmla="*/ 256149 h 4575313"/>
              <a:gd name="connsiteX42" fmla="*/ 934108 w 12584740"/>
              <a:gd name="connsiteY42" fmla="*/ 256433 h 4575313"/>
              <a:gd name="connsiteX43" fmla="*/ 935368 w 12584740"/>
              <a:gd name="connsiteY43" fmla="*/ 255498 h 4575313"/>
              <a:gd name="connsiteX44" fmla="*/ 949059 w 12584740"/>
              <a:gd name="connsiteY44" fmla="*/ 250913 h 4575313"/>
              <a:gd name="connsiteX45" fmla="*/ 980035 w 12584740"/>
              <a:gd name="connsiteY45" fmla="*/ 251605 h 4575313"/>
              <a:gd name="connsiteX46" fmla="*/ 998443 w 12584740"/>
              <a:gd name="connsiteY46" fmla="*/ 248823 h 4575313"/>
              <a:gd name="connsiteX47" fmla="*/ 1015140 w 12584740"/>
              <a:gd name="connsiteY47" fmla="*/ 230963 h 4575313"/>
              <a:gd name="connsiteX48" fmla="*/ 1027653 w 12584740"/>
              <a:gd name="connsiteY48" fmla="*/ 228229 h 4575313"/>
              <a:gd name="connsiteX49" fmla="*/ 1029989 w 12584740"/>
              <a:gd name="connsiteY49" fmla="*/ 225769 h 4575313"/>
              <a:gd name="connsiteX50" fmla="*/ 1036851 w 12584740"/>
              <a:gd name="connsiteY50" fmla="*/ 220779 h 4575313"/>
              <a:gd name="connsiteX51" fmla="*/ 1029120 w 12584740"/>
              <a:gd name="connsiteY51" fmla="*/ 217196 h 4575313"/>
              <a:gd name="connsiteX52" fmla="*/ 1113256 w 12584740"/>
              <a:gd name="connsiteY52" fmla="*/ 192543 h 4575313"/>
              <a:gd name="connsiteX53" fmla="*/ 1184710 w 12584740"/>
              <a:gd name="connsiteY53" fmla="*/ 171552 h 4575313"/>
              <a:gd name="connsiteX54" fmla="*/ 1310965 w 12584740"/>
              <a:gd name="connsiteY54" fmla="*/ 185879 h 4575313"/>
              <a:gd name="connsiteX55" fmla="*/ 1430934 w 12584740"/>
              <a:gd name="connsiteY55" fmla="*/ 139104 h 4575313"/>
              <a:gd name="connsiteX56" fmla="*/ 1463118 w 12584740"/>
              <a:gd name="connsiteY56" fmla="*/ 138911 h 4575313"/>
              <a:gd name="connsiteX57" fmla="*/ 1493444 w 12584740"/>
              <a:gd name="connsiteY57" fmla="*/ 147416 h 4575313"/>
              <a:gd name="connsiteX58" fmla="*/ 1493168 w 12584740"/>
              <a:gd name="connsiteY58" fmla="*/ 150455 h 4575313"/>
              <a:gd name="connsiteX59" fmla="*/ 1497974 w 12584740"/>
              <a:gd name="connsiteY59" fmla="*/ 151841 h 4575313"/>
              <a:gd name="connsiteX60" fmla="*/ 1502355 w 12584740"/>
              <a:gd name="connsiteY60" fmla="*/ 149916 h 4575313"/>
              <a:gd name="connsiteX61" fmla="*/ 1508100 w 12584740"/>
              <a:gd name="connsiteY61" fmla="*/ 151526 h 4575313"/>
              <a:gd name="connsiteX62" fmla="*/ 1523822 w 12584740"/>
              <a:gd name="connsiteY62" fmla="*/ 155112 h 4575313"/>
              <a:gd name="connsiteX63" fmla="*/ 1528971 w 12584740"/>
              <a:gd name="connsiteY63" fmla="*/ 161299 h 4575313"/>
              <a:gd name="connsiteX64" fmla="*/ 1590631 w 12584740"/>
              <a:gd name="connsiteY64" fmla="*/ 173836 h 4575313"/>
              <a:gd name="connsiteX65" fmla="*/ 1609537 w 12584740"/>
              <a:gd name="connsiteY65" fmla="*/ 169616 h 4575313"/>
              <a:gd name="connsiteX66" fmla="*/ 1631335 w 12584740"/>
              <a:gd name="connsiteY66" fmla="*/ 179686 h 4575313"/>
              <a:gd name="connsiteX67" fmla="*/ 1693983 w 12584740"/>
              <a:gd name="connsiteY67" fmla="*/ 183202 h 4575313"/>
              <a:gd name="connsiteX68" fmla="*/ 1763575 w 12584740"/>
              <a:gd name="connsiteY68" fmla="*/ 194844 h 4575313"/>
              <a:gd name="connsiteX69" fmla="*/ 1812709 w 12584740"/>
              <a:gd name="connsiteY69" fmla="*/ 208037 h 4575313"/>
              <a:gd name="connsiteX70" fmla="*/ 1945879 w 12584740"/>
              <a:gd name="connsiteY70" fmla="*/ 216206 h 4575313"/>
              <a:gd name="connsiteX71" fmla="*/ 1974418 w 12584740"/>
              <a:gd name="connsiteY71" fmla="*/ 208866 h 4575313"/>
              <a:gd name="connsiteX72" fmla="*/ 1976651 w 12584740"/>
              <a:gd name="connsiteY72" fmla="*/ 208757 h 4575313"/>
              <a:gd name="connsiteX73" fmla="*/ 2881775 w 12584740"/>
              <a:gd name="connsiteY73" fmla="*/ 233197 h 4575313"/>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1976651 w 12584740"/>
              <a:gd name="connsiteY71" fmla="*/ 189603 h 4556159"/>
              <a:gd name="connsiteX72" fmla="*/ 2881775 w 12584740"/>
              <a:gd name="connsiteY72" fmla="*/ 214043 h 4556159"/>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2235555 w 12584740"/>
              <a:gd name="connsiteY71" fmla="*/ 226659 h 4556159"/>
              <a:gd name="connsiteX72" fmla="*/ 2881775 w 12584740"/>
              <a:gd name="connsiteY72" fmla="*/ 214043 h 455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2584740" h="4556159">
                <a:moveTo>
                  <a:pt x="2881775" y="214043"/>
                </a:moveTo>
                <a:lnTo>
                  <a:pt x="8923122" y="205911"/>
                </a:lnTo>
                <a:cubicBezTo>
                  <a:pt x="8923122" y="236009"/>
                  <a:pt x="10535176" y="68788"/>
                  <a:pt x="10535176" y="98886"/>
                </a:cubicBezTo>
                <a:lnTo>
                  <a:pt x="10552865" y="93120"/>
                </a:lnTo>
                <a:cubicBezTo>
                  <a:pt x="10602509" y="95039"/>
                  <a:pt x="10648374" y="81962"/>
                  <a:pt x="10704478" y="76437"/>
                </a:cubicBezTo>
                <a:cubicBezTo>
                  <a:pt x="10764532" y="85901"/>
                  <a:pt x="10796465" y="61749"/>
                  <a:pt x="10856419" y="55944"/>
                </a:cubicBezTo>
                <a:cubicBezTo>
                  <a:pt x="10914661" y="77716"/>
                  <a:pt x="10896627" y="22130"/>
                  <a:pt x="10946891" y="22447"/>
                </a:cubicBezTo>
                <a:cubicBezTo>
                  <a:pt x="11028004" y="41524"/>
                  <a:pt x="10945561" y="3905"/>
                  <a:pt x="11071737" y="7907"/>
                </a:cubicBezTo>
                <a:cubicBezTo>
                  <a:pt x="11078763" y="11268"/>
                  <a:pt x="11094187" y="7177"/>
                  <a:pt x="11092700" y="2345"/>
                </a:cubicBezTo>
                <a:cubicBezTo>
                  <a:pt x="11100672" y="3621"/>
                  <a:pt x="11119582" y="12415"/>
                  <a:pt x="11121627" y="4539"/>
                </a:cubicBezTo>
                <a:cubicBezTo>
                  <a:pt x="11161872" y="2410"/>
                  <a:pt x="11201801" y="5778"/>
                  <a:pt x="11237564" y="14319"/>
                </a:cubicBezTo>
                <a:cubicBezTo>
                  <a:pt x="11315265" y="-1427"/>
                  <a:pt x="11272628" y="36301"/>
                  <a:pt x="11328738" y="30868"/>
                </a:cubicBezTo>
                <a:cubicBezTo>
                  <a:pt x="11373885" y="14123"/>
                  <a:pt x="11390505" y="26175"/>
                  <a:pt x="11442587" y="14368"/>
                </a:cubicBezTo>
                <a:cubicBezTo>
                  <a:pt x="11460405" y="39138"/>
                  <a:pt x="11491560" y="10212"/>
                  <a:pt x="11511928" y="16713"/>
                </a:cubicBezTo>
                <a:cubicBezTo>
                  <a:pt x="11544050" y="-13836"/>
                  <a:pt x="11591566" y="41138"/>
                  <a:pt x="11625388" y="39481"/>
                </a:cubicBezTo>
                <a:cubicBezTo>
                  <a:pt x="11682275" y="32159"/>
                  <a:pt x="11743456" y="-367"/>
                  <a:pt x="11775146" y="27611"/>
                </a:cubicBezTo>
                <a:cubicBezTo>
                  <a:pt x="11779070" y="15386"/>
                  <a:pt x="11773473" y="-818"/>
                  <a:pt x="11806024" y="88"/>
                </a:cubicBezTo>
                <a:cubicBezTo>
                  <a:pt x="11821005" y="-1216"/>
                  <a:pt x="11833611" y="12437"/>
                  <a:pt x="11865034" y="19785"/>
                </a:cubicBezTo>
                <a:cubicBezTo>
                  <a:pt x="11905979" y="29998"/>
                  <a:pt x="11998366" y="9552"/>
                  <a:pt x="11994565" y="44174"/>
                </a:cubicBezTo>
                <a:cubicBezTo>
                  <a:pt x="12007200" y="63922"/>
                  <a:pt x="12058131" y="30230"/>
                  <a:pt x="12059283" y="52111"/>
                </a:cubicBezTo>
                <a:cubicBezTo>
                  <a:pt x="12081498" y="36953"/>
                  <a:pt x="12122851" y="58256"/>
                  <a:pt x="12160147" y="55873"/>
                </a:cubicBezTo>
                <a:cubicBezTo>
                  <a:pt x="12167674" y="65410"/>
                  <a:pt x="12176238" y="64529"/>
                  <a:pt x="12190854" y="58535"/>
                </a:cubicBezTo>
                <a:lnTo>
                  <a:pt x="12215705" y="59963"/>
                </a:lnTo>
                <a:lnTo>
                  <a:pt x="12584740" y="3074876"/>
                </a:lnTo>
                <a:lnTo>
                  <a:pt x="483060" y="4556159"/>
                </a:lnTo>
                <a:lnTo>
                  <a:pt x="0" y="609687"/>
                </a:lnTo>
                <a:lnTo>
                  <a:pt x="7836" y="612367"/>
                </a:lnTo>
                <a:cubicBezTo>
                  <a:pt x="25349" y="620104"/>
                  <a:pt x="41483" y="627786"/>
                  <a:pt x="59804" y="632641"/>
                </a:cubicBezTo>
                <a:cubicBezTo>
                  <a:pt x="75146" y="654421"/>
                  <a:pt x="167365" y="632597"/>
                  <a:pt x="189088" y="635215"/>
                </a:cubicBezTo>
                <a:cubicBezTo>
                  <a:pt x="217440" y="623749"/>
                  <a:pt x="208344" y="626448"/>
                  <a:pt x="238402" y="617809"/>
                </a:cubicBezTo>
                <a:cubicBezTo>
                  <a:pt x="247394" y="590135"/>
                  <a:pt x="303125" y="595692"/>
                  <a:pt x="332970" y="587858"/>
                </a:cubicBezTo>
                <a:cubicBezTo>
                  <a:pt x="336621" y="563687"/>
                  <a:pt x="356128" y="555392"/>
                  <a:pt x="407552" y="528789"/>
                </a:cubicBezTo>
                <a:cubicBezTo>
                  <a:pt x="410625" y="501558"/>
                  <a:pt x="481949" y="526749"/>
                  <a:pt x="497934" y="483200"/>
                </a:cubicBezTo>
                <a:cubicBezTo>
                  <a:pt x="501858" y="484200"/>
                  <a:pt x="506013" y="484811"/>
                  <a:pt x="510273" y="485018"/>
                </a:cubicBezTo>
                <a:cubicBezTo>
                  <a:pt x="535011" y="486222"/>
                  <a:pt x="557770" y="473768"/>
                  <a:pt x="561099" y="457203"/>
                </a:cubicBezTo>
                <a:cubicBezTo>
                  <a:pt x="592709" y="393031"/>
                  <a:pt x="657171" y="417531"/>
                  <a:pt x="705102" y="380672"/>
                </a:cubicBezTo>
                <a:cubicBezTo>
                  <a:pt x="762904" y="342107"/>
                  <a:pt x="753762" y="341220"/>
                  <a:pt x="800404" y="270755"/>
                </a:cubicBezTo>
                <a:cubicBezTo>
                  <a:pt x="821510" y="277286"/>
                  <a:pt x="831930" y="272279"/>
                  <a:pt x="842353" y="257559"/>
                </a:cubicBezTo>
                <a:cubicBezTo>
                  <a:pt x="871396" y="239661"/>
                  <a:pt x="901151" y="269258"/>
                  <a:pt x="912247" y="235092"/>
                </a:cubicBezTo>
                <a:cubicBezTo>
                  <a:pt x="915193" y="239660"/>
                  <a:pt x="920652" y="240302"/>
                  <a:pt x="927247" y="239063"/>
                </a:cubicBezTo>
                <a:lnTo>
                  <a:pt x="933425" y="236995"/>
                </a:lnTo>
                <a:lnTo>
                  <a:pt x="934108" y="237279"/>
                </a:lnTo>
                <a:lnTo>
                  <a:pt x="935368" y="236344"/>
                </a:lnTo>
                <a:lnTo>
                  <a:pt x="949059" y="231759"/>
                </a:lnTo>
                <a:cubicBezTo>
                  <a:pt x="964033" y="225857"/>
                  <a:pt x="978036" y="220629"/>
                  <a:pt x="980035" y="232451"/>
                </a:cubicBezTo>
                <a:cubicBezTo>
                  <a:pt x="988861" y="233151"/>
                  <a:pt x="994474" y="231910"/>
                  <a:pt x="998443" y="229669"/>
                </a:cubicBezTo>
                <a:cubicBezTo>
                  <a:pt x="1006381" y="225191"/>
                  <a:pt x="1007750" y="216720"/>
                  <a:pt x="1015140" y="211809"/>
                </a:cubicBezTo>
                <a:lnTo>
                  <a:pt x="1027653" y="209075"/>
                </a:lnTo>
                <a:lnTo>
                  <a:pt x="1029989" y="206615"/>
                </a:lnTo>
                <a:lnTo>
                  <a:pt x="1036851" y="201625"/>
                </a:lnTo>
                <a:lnTo>
                  <a:pt x="1029120" y="198042"/>
                </a:lnTo>
                <a:cubicBezTo>
                  <a:pt x="1021104" y="195096"/>
                  <a:pt x="1101729" y="180798"/>
                  <a:pt x="1113256" y="173389"/>
                </a:cubicBezTo>
                <a:lnTo>
                  <a:pt x="1184710" y="152398"/>
                </a:lnTo>
                <a:lnTo>
                  <a:pt x="1310965" y="166725"/>
                </a:lnTo>
                <a:cubicBezTo>
                  <a:pt x="1336372" y="131696"/>
                  <a:pt x="1403197" y="140119"/>
                  <a:pt x="1430934" y="119950"/>
                </a:cubicBezTo>
                <a:lnTo>
                  <a:pt x="1463118" y="119757"/>
                </a:lnTo>
                <a:lnTo>
                  <a:pt x="1493444" y="128262"/>
                </a:lnTo>
                <a:lnTo>
                  <a:pt x="1493168" y="131301"/>
                </a:lnTo>
                <a:cubicBezTo>
                  <a:pt x="1493827" y="133297"/>
                  <a:pt x="1495475" y="133471"/>
                  <a:pt x="1497974" y="132687"/>
                </a:cubicBezTo>
                <a:lnTo>
                  <a:pt x="1502355" y="130762"/>
                </a:lnTo>
                <a:lnTo>
                  <a:pt x="1508100" y="132372"/>
                </a:lnTo>
                <a:lnTo>
                  <a:pt x="1523822" y="135958"/>
                </a:lnTo>
                <a:lnTo>
                  <a:pt x="1528971" y="142145"/>
                </a:lnTo>
                <a:cubicBezTo>
                  <a:pt x="1544182" y="151821"/>
                  <a:pt x="1579536" y="139768"/>
                  <a:pt x="1590631" y="154682"/>
                </a:cubicBezTo>
                <a:lnTo>
                  <a:pt x="1609537" y="150462"/>
                </a:lnTo>
                <a:lnTo>
                  <a:pt x="1631335" y="160532"/>
                </a:lnTo>
                <a:cubicBezTo>
                  <a:pt x="1651445" y="168813"/>
                  <a:pt x="1672155" y="173541"/>
                  <a:pt x="1693983" y="164048"/>
                </a:cubicBezTo>
                <a:cubicBezTo>
                  <a:pt x="1686705" y="185321"/>
                  <a:pt x="1748101" y="157604"/>
                  <a:pt x="1763575" y="175690"/>
                </a:cubicBezTo>
                <a:cubicBezTo>
                  <a:pt x="1773286" y="190711"/>
                  <a:pt x="1794179" y="185800"/>
                  <a:pt x="1812709" y="188883"/>
                </a:cubicBezTo>
                <a:cubicBezTo>
                  <a:pt x="1830479" y="202932"/>
                  <a:pt x="1918180" y="204037"/>
                  <a:pt x="1945879" y="197052"/>
                </a:cubicBezTo>
                <a:cubicBezTo>
                  <a:pt x="1955185" y="193416"/>
                  <a:pt x="1964727" y="191072"/>
                  <a:pt x="1974418" y="189712"/>
                </a:cubicBezTo>
                <a:lnTo>
                  <a:pt x="2235555" y="226659"/>
                </a:lnTo>
                <a:cubicBezTo>
                  <a:pt x="2235555" y="166322"/>
                  <a:pt x="2881775" y="274380"/>
                  <a:pt x="2881775" y="214043"/>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BB283F4-6176-2E74-A561-009B22D6E1F0}"/>
              </a:ext>
            </a:extLst>
          </p:cNvPr>
          <p:cNvSpPr>
            <a:spLocks noGrp="1"/>
          </p:cNvSpPr>
          <p:nvPr>
            <p:ph type="title"/>
          </p:nvPr>
        </p:nvSpPr>
        <p:spPr>
          <a:xfrm>
            <a:off x="1160060" y="5097439"/>
            <a:ext cx="9908274" cy="791569"/>
          </a:xfrm>
        </p:spPr>
        <p:txBody>
          <a:bodyPr vert="horz" lIns="91440" tIns="45720" rIns="91440" bIns="45720" rtlCol="0" anchor="b">
            <a:normAutofit/>
          </a:bodyPr>
          <a:lstStyle/>
          <a:p>
            <a:pPr algn="ctr"/>
            <a:r>
              <a:rPr lang="en-US" sz="2000" b="1" dirty="0">
                <a:solidFill>
                  <a:srgbClr val="000000"/>
                </a:solidFill>
                <a:latin typeface="Bierstadt" panose="020B0004020202020204" pitchFamily="34" charset="0"/>
              </a:rPr>
              <a:t>Meta data about some peaks</a:t>
            </a:r>
            <a:endParaRPr lang="en-US" sz="2000" dirty="0">
              <a:solidFill>
                <a:srgbClr val="000000"/>
              </a:solidFill>
              <a:latin typeface="Bierstadt" panose="020B0004020202020204" pitchFamily="34" charset="0"/>
            </a:endParaRPr>
          </a:p>
        </p:txBody>
      </p:sp>
      <p:sp>
        <p:nvSpPr>
          <p:cNvPr id="20" name="Freeform: Shape 19">
            <a:extLst>
              <a:ext uri="{FF2B5EF4-FFF2-40B4-BE49-F238E27FC236}">
                <a16:creationId xmlns:a16="http://schemas.microsoft.com/office/drawing/2014/main" id="{1BBFDD63-AD5F-4E42-979B-2FBDE345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855"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Rectangle 6">
            <a:extLst>
              <a:ext uri="{FF2B5EF4-FFF2-40B4-BE49-F238E27FC236}">
                <a16:creationId xmlns:a16="http://schemas.microsoft.com/office/drawing/2014/main" id="{C700A9C2-5B99-488A-8884-76AB40DEF2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23294" y="457200"/>
            <a:ext cx="1186379"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Graphical user interface, text&#10;&#10;Description automatically generated">
            <a:extLst>
              <a:ext uri="{FF2B5EF4-FFF2-40B4-BE49-F238E27FC236}">
                <a16:creationId xmlns:a16="http://schemas.microsoft.com/office/drawing/2014/main" id="{6244FBB0-75A3-E86A-3974-50CDA6E298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3651" y="1440732"/>
            <a:ext cx="4925667" cy="2770687"/>
          </a:xfrm>
          <a:prstGeom prst="rect">
            <a:avLst/>
          </a:prstGeom>
          <a:ln>
            <a:solidFill>
              <a:schemeClr val="accent5">
                <a:lumMod val="60000"/>
                <a:lumOff val="40000"/>
              </a:schemeClr>
            </a:solidFill>
          </a:ln>
        </p:spPr>
      </p:pic>
      <p:sp>
        <p:nvSpPr>
          <p:cNvPr id="24" name="Freeform: Shape 23">
            <a:extLst>
              <a:ext uri="{FF2B5EF4-FFF2-40B4-BE49-F238E27FC236}">
                <a16:creationId xmlns:a16="http://schemas.microsoft.com/office/drawing/2014/main" id="{AABDB02C-700D-4121-B1D1-CCB58F4BE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339"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Rectangle 6">
            <a:extLst>
              <a:ext uri="{FF2B5EF4-FFF2-40B4-BE49-F238E27FC236}">
                <a16:creationId xmlns:a16="http://schemas.microsoft.com/office/drawing/2014/main" id="{0B1B938D-F136-428F-BAEA-A69ADA053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5513" y="437651"/>
            <a:ext cx="1084027"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raphical user interface, text, application&#10;&#10;Description automatically generated">
            <a:extLst>
              <a:ext uri="{FF2B5EF4-FFF2-40B4-BE49-F238E27FC236}">
                <a16:creationId xmlns:a16="http://schemas.microsoft.com/office/drawing/2014/main" id="{BD758C11-F619-ACAC-5D21-9E366CA1110B}"/>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6340135" y="1440732"/>
            <a:ext cx="4925667" cy="2770687"/>
          </a:xfrm>
          <a:prstGeom prst="rect">
            <a:avLst/>
          </a:prstGeom>
          <a:ln>
            <a:solidFill>
              <a:schemeClr val="accent5">
                <a:lumMod val="60000"/>
                <a:lumOff val="40000"/>
              </a:schemeClr>
            </a:solidFill>
          </a:ln>
        </p:spPr>
      </p:pic>
    </p:spTree>
    <p:extLst>
      <p:ext uri="{BB962C8B-B14F-4D97-AF65-F5344CB8AC3E}">
        <p14:creationId xmlns:p14="http://schemas.microsoft.com/office/powerpoint/2010/main" val="2058070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2"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right)">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CEC27341-4ABB-43EF-9E57-10A858F92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000"/>
          </a:xfrm>
          <a:prstGeom prst="rect">
            <a:avLst/>
          </a:prstGeom>
          <a:solidFill>
            <a:srgbClr val="4B3D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D2B98C55-54CC-433B-905F-FB0B2D200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953" y="484068"/>
            <a:ext cx="3414014"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Chart, treemap chart&#10;&#10;Description automatically generated">
            <a:extLst>
              <a:ext uri="{FF2B5EF4-FFF2-40B4-BE49-F238E27FC236}">
                <a16:creationId xmlns:a16="http://schemas.microsoft.com/office/drawing/2014/main" id="{9B4001BA-D8DC-0592-8F68-3AA04BBE5F0B}"/>
              </a:ext>
            </a:extLst>
          </p:cNvPr>
          <p:cNvPicPr>
            <a:picLocks noChangeAspect="1"/>
          </p:cNvPicPr>
          <p:nvPr/>
        </p:nvPicPr>
        <p:blipFill>
          <a:blip r:embed="rId2"/>
          <a:stretch>
            <a:fillRect/>
          </a:stretch>
        </p:blipFill>
        <p:spPr>
          <a:xfrm>
            <a:off x="528904" y="2458917"/>
            <a:ext cx="3381221" cy="2244966"/>
          </a:xfrm>
          <a:prstGeom prst="rect">
            <a:avLst/>
          </a:prstGeom>
        </p:spPr>
      </p:pic>
      <p:sp>
        <p:nvSpPr>
          <p:cNvPr id="35" name="Rectangle 34">
            <a:extLst>
              <a:ext uri="{FF2B5EF4-FFF2-40B4-BE49-F238E27FC236}">
                <a16:creationId xmlns:a16="http://schemas.microsoft.com/office/drawing/2014/main" id="{19E21906-D4D4-4F16-9228-3E004930E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1968" y="485853"/>
            <a:ext cx="3575304"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hart&#10;&#10;Description automatically generated with medium confidence">
            <a:extLst>
              <a:ext uri="{FF2B5EF4-FFF2-40B4-BE49-F238E27FC236}">
                <a16:creationId xmlns:a16="http://schemas.microsoft.com/office/drawing/2014/main" id="{D92D5D57-AF1C-55C1-E593-5084933F9A3C}"/>
              </a:ext>
            </a:extLst>
          </p:cNvPr>
          <p:cNvPicPr>
            <a:picLocks noChangeAspect="1"/>
          </p:cNvPicPr>
          <p:nvPr/>
        </p:nvPicPr>
        <p:blipFill rotWithShape="1">
          <a:blip r:embed="rId3"/>
          <a:srcRect l="14347" r="14342" b="1"/>
          <a:stretch/>
        </p:blipFill>
        <p:spPr>
          <a:xfrm>
            <a:off x="4322923" y="2008584"/>
            <a:ext cx="3241353" cy="2840831"/>
          </a:xfrm>
          <a:prstGeom prst="rect">
            <a:avLst/>
          </a:prstGeom>
        </p:spPr>
      </p:pic>
      <p:sp>
        <p:nvSpPr>
          <p:cNvPr id="37" name="Rectangle 36">
            <a:extLst>
              <a:ext uri="{FF2B5EF4-FFF2-40B4-BE49-F238E27FC236}">
                <a16:creationId xmlns:a16="http://schemas.microsoft.com/office/drawing/2014/main" id="{865BCC85-4C69-4CFB-A36A-6A489B87FF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08139" y="484069"/>
            <a:ext cx="3899229" cy="286421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hart&#10;&#10;Description automatically generated">
            <a:extLst>
              <a:ext uri="{FF2B5EF4-FFF2-40B4-BE49-F238E27FC236}">
                <a16:creationId xmlns:a16="http://schemas.microsoft.com/office/drawing/2014/main" id="{B145F120-D575-BC14-56EB-26A36B328B87}"/>
              </a:ext>
            </a:extLst>
          </p:cNvPr>
          <p:cNvPicPr>
            <a:picLocks noChangeAspect="1"/>
          </p:cNvPicPr>
          <p:nvPr/>
        </p:nvPicPr>
        <p:blipFill rotWithShape="1">
          <a:blip r:embed="rId4"/>
          <a:srcRect l="16018" r="15521" b="-2"/>
          <a:stretch/>
        </p:blipFill>
        <p:spPr>
          <a:xfrm>
            <a:off x="8301219" y="639628"/>
            <a:ext cx="2913068" cy="2553096"/>
          </a:xfrm>
          <a:prstGeom prst="rect">
            <a:avLst/>
          </a:prstGeom>
        </p:spPr>
      </p:pic>
      <p:sp>
        <p:nvSpPr>
          <p:cNvPr id="39" name="Rectangle 38">
            <a:extLst>
              <a:ext uri="{FF2B5EF4-FFF2-40B4-BE49-F238E27FC236}">
                <a16:creationId xmlns:a16="http://schemas.microsoft.com/office/drawing/2014/main" id="{3A14BDAC-394B-4E9A-8ECE-61AA1A7C2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08139" y="3509152"/>
            <a:ext cx="3899229" cy="2847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hart, histogram&#10;&#10;Description automatically generated">
            <a:extLst>
              <a:ext uri="{FF2B5EF4-FFF2-40B4-BE49-F238E27FC236}">
                <a16:creationId xmlns:a16="http://schemas.microsoft.com/office/drawing/2014/main" id="{94C57555-A305-7C6B-DB18-92727AE316D3}"/>
              </a:ext>
            </a:extLst>
          </p:cNvPr>
          <p:cNvPicPr>
            <a:picLocks noChangeAspect="1"/>
          </p:cNvPicPr>
          <p:nvPr/>
        </p:nvPicPr>
        <p:blipFill rotWithShape="1">
          <a:blip r:embed="rId5"/>
          <a:srcRect l="17119" r="14990" b="-4"/>
          <a:stretch/>
        </p:blipFill>
        <p:spPr>
          <a:xfrm>
            <a:off x="8346968" y="3676236"/>
            <a:ext cx="2867319" cy="2513031"/>
          </a:xfrm>
          <a:prstGeom prst="rect">
            <a:avLst/>
          </a:prstGeom>
        </p:spPr>
      </p:pic>
      <p:sp>
        <p:nvSpPr>
          <p:cNvPr id="9" name="AutoShape 4">
            <a:extLst>
              <a:ext uri="{FF2B5EF4-FFF2-40B4-BE49-F238E27FC236}">
                <a16:creationId xmlns:a16="http://schemas.microsoft.com/office/drawing/2014/main" id="{C2439D9B-3687-21CA-C603-4F51487E389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TextBox 11">
            <a:extLst>
              <a:ext uri="{FF2B5EF4-FFF2-40B4-BE49-F238E27FC236}">
                <a16:creationId xmlns:a16="http://schemas.microsoft.com/office/drawing/2014/main" id="{BC146091-8255-1780-ADA0-42655C061559}"/>
              </a:ext>
            </a:extLst>
          </p:cNvPr>
          <p:cNvSpPr txBox="1"/>
          <p:nvPr/>
        </p:nvSpPr>
        <p:spPr>
          <a:xfrm>
            <a:off x="688661" y="626113"/>
            <a:ext cx="3061705" cy="707886"/>
          </a:xfrm>
          <a:prstGeom prst="rect">
            <a:avLst/>
          </a:prstGeom>
          <a:noFill/>
        </p:spPr>
        <p:txBody>
          <a:bodyPr wrap="square" rtlCol="0">
            <a:spAutoFit/>
          </a:bodyPr>
          <a:lstStyle/>
          <a:p>
            <a:r>
              <a:rPr lang="en-US" sz="2000" b="1" dirty="0">
                <a:solidFill>
                  <a:srgbClr val="000000"/>
                </a:solidFill>
                <a:latin typeface="Bierstadt" panose="020B0004020202020204" pitchFamily="34" charset="0"/>
              </a:rPr>
              <a:t>Visualization of distribution for BED file</a:t>
            </a:r>
          </a:p>
        </p:txBody>
      </p:sp>
    </p:spTree>
    <p:extLst>
      <p:ext uri="{BB962C8B-B14F-4D97-AF65-F5344CB8AC3E}">
        <p14:creationId xmlns:p14="http://schemas.microsoft.com/office/powerpoint/2010/main" val="47626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par>
                                <p:cTn id="8" presetID="22" presetClass="entr" presetSubtype="1"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par>
                                <p:cTn id="11" presetID="22" presetClass="entr" presetSubtype="8"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left)">
                                      <p:cBhvr>
                                        <p:cTn id="13" dur="500"/>
                                        <p:tgtEl>
                                          <p:spTgt spid="8"/>
                                        </p:tgtEl>
                                      </p:cBhvr>
                                    </p:animEffect>
                                  </p:childTnLst>
                                </p:cTn>
                              </p:par>
                              <p:par>
                                <p:cTn id="14" presetID="22" presetClass="entr" presetSubtype="2"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right)">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9" name="Ink 8">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9" name="Ink 8">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1" name="Rectangle 10">
            <a:extLst>
              <a:ext uri="{FF2B5EF4-FFF2-40B4-BE49-F238E27FC236}">
                <a16:creationId xmlns:a16="http://schemas.microsoft.com/office/drawing/2014/main" id="{0262E669-7774-4EAE-BBCE-F9FFE664D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D0838CA9-6736-4868-BAC7-C020254B5B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7463" y="1144989"/>
            <a:ext cx="9677074" cy="4048564"/>
          </a:xfrm>
          <a:custGeom>
            <a:avLst/>
            <a:gdLst>
              <a:gd name="connsiteX0" fmla="*/ 0 w 8037833"/>
              <a:gd name="connsiteY0" fmla="*/ 0 h 3771414"/>
              <a:gd name="connsiteX1" fmla="*/ 8037833 w 8037833"/>
              <a:gd name="connsiteY1" fmla="*/ 702854 h 3771414"/>
              <a:gd name="connsiteX2" fmla="*/ 8037833 w 8037833"/>
              <a:gd name="connsiteY2" fmla="*/ 3110335 h 3771414"/>
              <a:gd name="connsiteX3" fmla="*/ 8034343 w 8037833"/>
              <a:gd name="connsiteY3" fmla="*/ 3109810 h 3771414"/>
              <a:gd name="connsiteX4" fmla="*/ 7877229 w 8037833"/>
              <a:gd name="connsiteY4" fmla="*/ 3131056 h 3771414"/>
              <a:gd name="connsiteX5" fmla="*/ 7807644 w 8037833"/>
              <a:gd name="connsiteY5" fmla="*/ 3086007 h 3771414"/>
              <a:gd name="connsiteX6" fmla="*/ 7607062 w 8037833"/>
              <a:gd name="connsiteY6" fmla="*/ 3074909 h 3771414"/>
              <a:gd name="connsiteX7" fmla="*/ 7351256 w 8037833"/>
              <a:gd name="connsiteY7" fmla="*/ 3263533 h 3771414"/>
              <a:gd name="connsiteX8" fmla="*/ 7241630 w 8037833"/>
              <a:gd name="connsiteY8" fmla="*/ 3245856 h 3771414"/>
              <a:gd name="connsiteX9" fmla="*/ 7197338 w 8037833"/>
              <a:gd name="connsiteY9" fmla="*/ 3211988 h 3771414"/>
              <a:gd name="connsiteX10" fmla="*/ 7180777 w 8037833"/>
              <a:gd name="connsiteY10" fmla="*/ 3210063 h 3771414"/>
              <a:gd name="connsiteX11" fmla="*/ 7146896 w 8037833"/>
              <a:gd name="connsiteY11" fmla="*/ 3244212 h 3771414"/>
              <a:gd name="connsiteX12" fmla="*/ 7101771 w 8037833"/>
              <a:gd name="connsiteY12" fmla="*/ 3244252 h 3771414"/>
              <a:gd name="connsiteX13" fmla="*/ 7047844 w 8037833"/>
              <a:gd name="connsiteY13" fmla="*/ 3291028 h 3771414"/>
              <a:gd name="connsiteX14" fmla="*/ 6869803 w 8037833"/>
              <a:gd name="connsiteY14" fmla="*/ 3307526 h 3771414"/>
              <a:gd name="connsiteX15" fmla="*/ 6819463 w 8037833"/>
              <a:gd name="connsiteY15" fmla="*/ 3355861 h 3771414"/>
              <a:gd name="connsiteX16" fmla="*/ 6797198 w 8037833"/>
              <a:gd name="connsiteY16" fmla="*/ 3365493 h 3771414"/>
              <a:gd name="connsiteX17" fmla="*/ 6760989 w 8037833"/>
              <a:gd name="connsiteY17" fmla="*/ 3411424 h 3771414"/>
              <a:gd name="connsiteX18" fmla="*/ 6633643 w 8037833"/>
              <a:gd name="connsiteY18" fmla="*/ 3335413 h 3771414"/>
              <a:gd name="connsiteX19" fmla="*/ 6462092 w 8037833"/>
              <a:gd name="connsiteY19" fmla="*/ 3360766 h 3771414"/>
              <a:gd name="connsiteX20" fmla="*/ 6303479 w 8037833"/>
              <a:gd name="connsiteY20" fmla="*/ 3307079 h 3771414"/>
              <a:gd name="connsiteX21" fmla="*/ 6210639 w 8037833"/>
              <a:gd name="connsiteY21" fmla="*/ 3322783 h 3771414"/>
              <a:gd name="connsiteX22" fmla="*/ 6184923 w 8037833"/>
              <a:gd name="connsiteY22" fmla="*/ 3365368 h 3771414"/>
              <a:gd name="connsiteX23" fmla="*/ 5949057 w 8037833"/>
              <a:gd name="connsiteY23" fmla="*/ 3366889 h 3771414"/>
              <a:gd name="connsiteX24" fmla="*/ 5891274 w 8037833"/>
              <a:gd name="connsiteY24" fmla="*/ 3384918 h 3771414"/>
              <a:gd name="connsiteX25" fmla="*/ 5835383 w 8037833"/>
              <a:gd name="connsiteY25" fmla="*/ 3364766 h 3771414"/>
              <a:gd name="connsiteX26" fmla="*/ 5746050 w 8037833"/>
              <a:gd name="connsiteY26" fmla="*/ 3413379 h 3771414"/>
              <a:gd name="connsiteX27" fmla="*/ 5613670 w 8037833"/>
              <a:gd name="connsiteY27" fmla="*/ 3415908 h 3771414"/>
              <a:gd name="connsiteX28" fmla="*/ 5535334 w 8037833"/>
              <a:gd name="connsiteY28" fmla="*/ 3424281 h 3771414"/>
              <a:gd name="connsiteX29" fmla="*/ 5506940 w 8037833"/>
              <a:gd name="connsiteY29" fmla="*/ 3438236 h 3771414"/>
              <a:gd name="connsiteX30" fmla="*/ 5466372 w 8037833"/>
              <a:gd name="connsiteY30" fmla="*/ 3450482 h 3771414"/>
              <a:gd name="connsiteX31" fmla="*/ 5395833 w 8037833"/>
              <a:gd name="connsiteY31" fmla="*/ 3480431 h 3771414"/>
              <a:gd name="connsiteX32" fmla="*/ 5299224 w 8037833"/>
              <a:gd name="connsiteY32" fmla="*/ 3506167 h 3771414"/>
              <a:gd name="connsiteX33" fmla="*/ 5223043 w 8037833"/>
              <a:gd name="connsiteY33" fmla="*/ 3478901 h 3771414"/>
              <a:gd name="connsiteX34" fmla="*/ 5217733 w 8037833"/>
              <a:gd name="connsiteY34" fmla="*/ 3487700 h 3771414"/>
              <a:gd name="connsiteX35" fmla="*/ 5167992 w 8037833"/>
              <a:gd name="connsiteY35" fmla="*/ 3491322 h 3771414"/>
              <a:gd name="connsiteX36" fmla="*/ 4987020 w 8037833"/>
              <a:gd name="connsiteY36" fmla="*/ 3448500 h 3771414"/>
              <a:gd name="connsiteX37" fmla="*/ 4890003 w 8037833"/>
              <a:gd name="connsiteY37" fmla="*/ 3457111 h 3771414"/>
              <a:gd name="connsiteX38" fmla="*/ 4856654 w 8037833"/>
              <a:gd name="connsiteY38" fmla="*/ 3469117 h 3771414"/>
              <a:gd name="connsiteX39" fmla="*/ 4800711 w 8037833"/>
              <a:gd name="connsiteY39" fmla="*/ 3488678 h 3771414"/>
              <a:gd name="connsiteX40" fmla="*/ 4761569 w 8037833"/>
              <a:gd name="connsiteY40" fmla="*/ 3525340 h 3771414"/>
              <a:gd name="connsiteX41" fmla="*/ 4713734 w 8037833"/>
              <a:gd name="connsiteY41" fmla="*/ 3532961 h 3771414"/>
              <a:gd name="connsiteX42" fmla="*/ 4699169 w 8037833"/>
              <a:gd name="connsiteY42" fmla="*/ 3506225 h 3771414"/>
              <a:gd name="connsiteX43" fmla="*/ 4649120 w 8037833"/>
              <a:gd name="connsiteY43" fmla="*/ 3523629 h 3771414"/>
              <a:gd name="connsiteX44" fmla="*/ 4573578 w 8037833"/>
              <a:gd name="connsiteY44" fmla="*/ 3553160 h 3771414"/>
              <a:gd name="connsiteX45" fmla="*/ 4529117 w 8037833"/>
              <a:gd name="connsiteY45" fmla="*/ 3562829 h 3771414"/>
              <a:gd name="connsiteX46" fmla="*/ 4408641 w 8037833"/>
              <a:gd name="connsiteY46" fmla="*/ 3597237 h 3771414"/>
              <a:gd name="connsiteX47" fmla="*/ 4288710 w 8037833"/>
              <a:gd name="connsiteY47" fmla="*/ 3637793 h 3771414"/>
              <a:gd name="connsiteX48" fmla="*/ 4234393 w 8037833"/>
              <a:gd name="connsiteY48" fmla="*/ 3691813 h 3771414"/>
              <a:gd name="connsiteX49" fmla="*/ 4227541 w 8037833"/>
              <a:gd name="connsiteY49" fmla="*/ 3694215 h 3771414"/>
              <a:gd name="connsiteX50" fmla="*/ 4208725 w 8037833"/>
              <a:gd name="connsiteY50" fmla="*/ 3692078 h 3771414"/>
              <a:gd name="connsiteX51" fmla="*/ 4201632 w 8037833"/>
              <a:gd name="connsiteY51" fmla="*/ 3689839 h 3771414"/>
              <a:gd name="connsiteX52" fmla="*/ 4191289 w 8037833"/>
              <a:gd name="connsiteY52" fmla="*/ 3689617 h 3771414"/>
              <a:gd name="connsiteX53" fmla="*/ 4191039 w 8037833"/>
              <a:gd name="connsiteY53" fmla="*/ 3690068 h 3771414"/>
              <a:gd name="connsiteX54" fmla="*/ 4181340 w 8037833"/>
              <a:gd name="connsiteY54" fmla="*/ 3688966 h 3771414"/>
              <a:gd name="connsiteX55" fmla="*/ 4133816 w 8037833"/>
              <a:gd name="connsiteY55" fmla="*/ 3677802 h 3771414"/>
              <a:gd name="connsiteX56" fmla="*/ 4071732 w 8037833"/>
              <a:gd name="connsiteY56" fmla="*/ 3719750 h 3771414"/>
              <a:gd name="connsiteX57" fmla="*/ 4045924 w 8037833"/>
              <a:gd name="connsiteY57" fmla="*/ 3726641 h 3771414"/>
              <a:gd name="connsiteX58" fmla="*/ 4032171 w 8037833"/>
              <a:gd name="connsiteY58" fmla="*/ 3732760 h 3771414"/>
              <a:gd name="connsiteX59" fmla="*/ 4031335 w 8037833"/>
              <a:gd name="connsiteY59" fmla="*/ 3734716 h 3771414"/>
              <a:gd name="connsiteX60" fmla="*/ 3985774 w 8037833"/>
              <a:gd name="connsiteY60" fmla="*/ 3723784 h 3771414"/>
              <a:gd name="connsiteX61" fmla="*/ 3979769 w 8037833"/>
              <a:gd name="connsiteY61" fmla="*/ 3726006 h 3771414"/>
              <a:gd name="connsiteX62" fmla="*/ 3950014 w 8037833"/>
              <a:gd name="connsiteY62" fmla="*/ 3714179 h 3771414"/>
              <a:gd name="connsiteX63" fmla="*/ 3934671 w 8037833"/>
              <a:gd name="connsiteY63" fmla="*/ 3710576 h 3771414"/>
              <a:gd name="connsiteX64" fmla="*/ 3930274 w 8037833"/>
              <a:gd name="connsiteY64" fmla="*/ 3704385 h 3771414"/>
              <a:gd name="connsiteX65" fmla="*/ 3907660 w 8037833"/>
              <a:gd name="connsiteY65" fmla="*/ 3701693 h 3771414"/>
              <a:gd name="connsiteX66" fmla="*/ 3905087 w 8037833"/>
              <a:gd name="connsiteY66" fmla="*/ 3703335 h 3771414"/>
              <a:gd name="connsiteX67" fmla="*/ 3886347 w 8037833"/>
              <a:gd name="connsiteY67" fmla="*/ 3693857 h 3771414"/>
              <a:gd name="connsiteX68" fmla="*/ 3870533 w 8037833"/>
              <a:gd name="connsiteY68" fmla="*/ 3677142 h 3771414"/>
              <a:gd name="connsiteX69" fmla="*/ 3678563 w 8037833"/>
              <a:gd name="connsiteY69" fmla="*/ 3681723 h 3771414"/>
              <a:gd name="connsiteX70" fmla="*/ 3511920 w 8037833"/>
              <a:gd name="connsiteY70" fmla="*/ 3609378 h 3771414"/>
              <a:gd name="connsiteX71" fmla="*/ 3407752 w 8037833"/>
              <a:gd name="connsiteY71" fmla="*/ 3613827 h 3771414"/>
              <a:gd name="connsiteX72" fmla="*/ 3373519 w 8037833"/>
              <a:gd name="connsiteY72" fmla="*/ 3653022 h 3771414"/>
              <a:gd name="connsiteX73" fmla="*/ 3114267 w 8037833"/>
              <a:gd name="connsiteY73" fmla="*/ 3626220 h 3771414"/>
              <a:gd name="connsiteX74" fmla="*/ 3048270 w 8037833"/>
              <a:gd name="connsiteY74" fmla="*/ 3637186 h 3771414"/>
              <a:gd name="connsiteX75" fmla="*/ 2989722 w 8037833"/>
              <a:gd name="connsiteY75" fmla="*/ 3610467 h 3771414"/>
              <a:gd name="connsiteX76" fmla="*/ 2965734 w 8037833"/>
              <a:gd name="connsiteY76" fmla="*/ 3622913 h 3771414"/>
              <a:gd name="connsiteX77" fmla="*/ 2961603 w 8037833"/>
              <a:gd name="connsiteY77" fmla="*/ 3625458 h 3771414"/>
              <a:gd name="connsiteX78" fmla="*/ 2944959 w 8037833"/>
              <a:gd name="connsiteY78" fmla="*/ 3626960 h 3771414"/>
              <a:gd name="connsiteX79" fmla="*/ 2940402 w 8037833"/>
              <a:gd name="connsiteY79" fmla="*/ 3638237 h 3771414"/>
              <a:gd name="connsiteX80" fmla="*/ 2915449 w 8037833"/>
              <a:gd name="connsiteY80" fmla="*/ 3648276 h 3771414"/>
              <a:gd name="connsiteX81" fmla="*/ 2884777 w 8037833"/>
              <a:gd name="connsiteY81" fmla="*/ 3648012 h 3771414"/>
              <a:gd name="connsiteX82" fmla="*/ 2739034 w 8037833"/>
              <a:gd name="connsiteY82" fmla="*/ 3634633 h 3771414"/>
              <a:gd name="connsiteX83" fmla="*/ 2651827 w 8037833"/>
              <a:gd name="connsiteY83" fmla="*/ 3633543 h 3771414"/>
              <a:gd name="connsiteX84" fmla="*/ 2618680 w 8037833"/>
              <a:gd name="connsiteY84" fmla="*/ 3643992 h 3771414"/>
              <a:gd name="connsiteX85" fmla="*/ 2572404 w 8037833"/>
              <a:gd name="connsiteY85" fmla="*/ 3651280 h 3771414"/>
              <a:gd name="connsiteX86" fmla="*/ 2490721 w 8037833"/>
              <a:gd name="connsiteY86" fmla="*/ 3672550 h 3771414"/>
              <a:gd name="connsiteX87" fmla="*/ 2381001 w 8037833"/>
              <a:gd name="connsiteY87" fmla="*/ 3686506 h 3771414"/>
              <a:gd name="connsiteX88" fmla="*/ 2301172 w 8037833"/>
              <a:gd name="connsiteY88" fmla="*/ 3650290 h 3771414"/>
              <a:gd name="connsiteX89" fmla="*/ 2294102 w 8037833"/>
              <a:gd name="connsiteY89" fmla="*/ 3658388 h 3771414"/>
              <a:gd name="connsiteX90" fmla="*/ 2238966 w 8037833"/>
              <a:gd name="connsiteY90" fmla="*/ 3656014 h 3771414"/>
              <a:gd name="connsiteX91" fmla="*/ 2046240 w 8037833"/>
              <a:gd name="connsiteY91" fmla="*/ 3591772 h 3771414"/>
              <a:gd name="connsiteX92" fmla="*/ 1938480 w 8037833"/>
              <a:gd name="connsiteY92" fmla="*/ 3588676 h 3771414"/>
              <a:gd name="connsiteX93" fmla="*/ 1900166 w 8037833"/>
              <a:gd name="connsiteY93" fmla="*/ 3596595 h 3771414"/>
              <a:gd name="connsiteX94" fmla="*/ 1835976 w 8037833"/>
              <a:gd name="connsiteY94" fmla="*/ 3609302 h 3771414"/>
              <a:gd name="connsiteX95" fmla="*/ 1787830 w 8037833"/>
              <a:gd name="connsiteY95" fmla="*/ 3641005 h 3771414"/>
              <a:gd name="connsiteX96" fmla="*/ 1734224 w 8037833"/>
              <a:gd name="connsiteY96" fmla="*/ 3642830 h 3771414"/>
              <a:gd name="connsiteX97" fmla="*/ 1721989 w 8037833"/>
              <a:gd name="connsiteY97" fmla="*/ 3614535 h 3771414"/>
              <a:gd name="connsiteX98" fmla="*/ 1664576 w 8037833"/>
              <a:gd name="connsiteY98" fmla="*/ 3625809 h 3771414"/>
              <a:gd name="connsiteX99" fmla="*/ 1577459 w 8037833"/>
              <a:gd name="connsiteY99" fmla="*/ 3646061 h 3771414"/>
              <a:gd name="connsiteX100" fmla="*/ 1527269 w 8037833"/>
              <a:gd name="connsiteY100" fmla="*/ 3650325 h 3771414"/>
              <a:gd name="connsiteX101" fmla="*/ 1390118 w 8037833"/>
              <a:gd name="connsiteY101" fmla="*/ 3670026 h 3771414"/>
              <a:gd name="connsiteX102" fmla="*/ 1252698 w 8037833"/>
              <a:gd name="connsiteY102" fmla="*/ 3695899 h 3771414"/>
              <a:gd name="connsiteX103" fmla="*/ 1171039 w 8037833"/>
              <a:gd name="connsiteY103" fmla="*/ 3745879 h 3771414"/>
              <a:gd name="connsiteX104" fmla="*/ 1058106 w 8037833"/>
              <a:gd name="connsiteY104" fmla="*/ 3763403 h 3771414"/>
              <a:gd name="connsiteX105" fmla="*/ 1039167 w 8037833"/>
              <a:gd name="connsiteY105" fmla="*/ 3771414 h 3771414"/>
              <a:gd name="connsiteX106" fmla="*/ 1012958 w 8037833"/>
              <a:gd name="connsiteY106" fmla="*/ 3766443 h 3771414"/>
              <a:gd name="connsiteX107" fmla="*/ 907906 w 8037833"/>
              <a:gd name="connsiteY107" fmla="*/ 3744915 h 3771414"/>
              <a:gd name="connsiteX108" fmla="*/ 825226 w 8037833"/>
              <a:gd name="connsiteY108" fmla="*/ 3713606 h 3771414"/>
              <a:gd name="connsiteX109" fmla="*/ 722264 w 8037833"/>
              <a:gd name="connsiteY109" fmla="*/ 3734849 h 3771414"/>
              <a:gd name="connsiteX110" fmla="*/ 659460 w 8037833"/>
              <a:gd name="connsiteY110" fmla="*/ 3727666 h 3771414"/>
              <a:gd name="connsiteX111" fmla="*/ 556552 w 8037833"/>
              <a:gd name="connsiteY111" fmla="*/ 3685171 h 3771414"/>
              <a:gd name="connsiteX112" fmla="*/ 421042 w 8037833"/>
              <a:gd name="connsiteY112" fmla="*/ 3697149 h 3771414"/>
              <a:gd name="connsiteX113" fmla="*/ 393295 w 8037833"/>
              <a:gd name="connsiteY113" fmla="*/ 3740334 h 3771414"/>
              <a:gd name="connsiteX114" fmla="*/ 355918 w 8037833"/>
              <a:gd name="connsiteY114" fmla="*/ 3766409 h 3771414"/>
              <a:gd name="connsiteX115" fmla="*/ 339711 w 8037833"/>
              <a:gd name="connsiteY115" fmla="*/ 3705479 h 3771414"/>
              <a:gd name="connsiteX116" fmla="*/ 222239 w 8037833"/>
              <a:gd name="connsiteY116" fmla="*/ 3659572 h 3771414"/>
              <a:gd name="connsiteX117" fmla="*/ 163578 w 8037833"/>
              <a:gd name="connsiteY117" fmla="*/ 3643529 h 3771414"/>
              <a:gd name="connsiteX118" fmla="*/ 72220 w 8037833"/>
              <a:gd name="connsiteY118" fmla="*/ 3632509 h 3771414"/>
              <a:gd name="connsiteX119" fmla="*/ 44395 w 8037833"/>
              <a:gd name="connsiteY119" fmla="*/ 3626692 h 3771414"/>
              <a:gd name="connsiteX120" fmla="*/ 1962 w 8037833"/>
              <a:gd name="connsiteY120" fmla="*/ 3623185 h 3771414"/>
              <a:gd name="connsiteX121" fmla="*/ 0 w 8037833"/>
              <a:gd name="connsiteY121" fmla="*/ 3622498 h 3771414"/>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33643 w 8037833"/>
              <a:gd name="connsiteY18" fmla="*/ 3348176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84923 w 8037833"/>
              <a:gd name="connsiteY22" fmla="*/ 3378131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11920 w 8037833"/>
              <a:gd name="connsiteY70" fmla="*/ 3622141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381001 w 8037833"/>
              <a:gd name="connsiteY87" fmla="*/ 369926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33643 w 8037833"/>
              <a:gd name="connsiteY18" fmla="*/ 3348176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84923 w 8037833"/>
              <a:gd name="connsiteY22" fmla="*/ 3378131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381001 w 8037833"/>
              <a:gd name="connsiteY87" fmla="*/ 369926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33643 w 8037833"/>
              <a:gd name="connsiteY18" fmla="*/ 3348176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84923 w 8037833"/>
              <a:gd name="connsiteY22" fmla="*/ 3378131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381001 w 8037833"/>
              <a:gd name="connsiteY87" fmla="*/ 369926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33643 w 8037833"/>
              <a:gd name="connsiteY18" fmla="*/ 3348176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84923 w 8037833"/>
              <a:gd name="connsiteY22" fmla="*/ 3378131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33643 w 8037833"/>
              <a:gd name="connsiteY18" fmla="*/ 3348176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33643 w 8037833"/>
              <a:gd name="connsiteY18" fmla="*/ 3348176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33643 w 8037833"/>
              <a:gd name="connsiteY18" fmla="*/ 3348176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33643 w 8037833"/>
              <a:gd name="connsiteY18" fmla="*/ 3348176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60989 w 8037833"/>
              <a:gd name="connsiteY17" fmla="*/ 342418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869803 w 8037833"/>
              <a:gd name="connsiteY14" fmla="*/ 3320289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607062 w 8037833"/>
              <a:gd name="connsiteY6" fmla="*/ 308767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807644 w 8037833"/>
              <a:gd name="connsiteY5" fmla="*/ 3098770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88710 w 8037833"/>
              <a:gd name="connsiteY47" fmla="*/ 3650556 h 3784177"/>
              <a:gd name="connsiteX48" fmla="*/ 4234393 w 8037833"/>
              <a:gd name="connsiteY48" fmla="*/ 3704576 h 3784177"/>
              <a:gd name="connsiteX49" fmla="*/ 4227541 w 8037833"/>
              <a:gd name="connsiteY49" fmla="*/ 3706978 h 3784177"/>
              <a:gd name="connsiteX50" fmla="*/ 4208725 w 8037833"/>
              <a:gd name="connsiteY50" fmla="*/ 3704841 h 3784177"/>
              <a:gd name="connsiteX51" fmla="*/ 4201632 w 8037833"/>
              <a:gd name="connsiteY51" fmla="*/ 3702602 h 3784177"/>
              <a:gd name="connsiteX52" fmla="*/ 4191289 w 8037833"/>
              <a:gd name="connsiteY52" fmla="*/ 3702380 h 3784177"/>
              <a:gd name="connsiteX53" fmla="*/ 4191039 w 8037833"/>
              <a:gd name="connsiteY53" fmla="*/ 3702831 h 3784177"/>
              <a:gd name="connsiteX54" fmla="*/ 4181340 w 8037833"/>
              <a:gd name="connsiteY54" fmla="*/ 3701729 h 3784177"/>
              <a:gd name="connsiteX55" fmla="*/ 4133816 w 8037833"/>
              <a:gd name="connsiteY55" fmla="*/ 3690565 h 3784177"/>
              <a:gd name="connsiteX56" fmla="*/ 4071732 w 8037833"/>
              <a:gd name="connsiteY56" fmla="*/ 3732513 h 3784177"/>
              <a:gd name="connsiteX57" fmla="*/ 4045924 w 8037833"/>
              <a:gd name="connsiteY57" fmla="*/ 3739404 h 3784177"/>
              <a:gd name="connsiteX58" fmla="*/ 4032171 w 8037833"/>
              <a:gd name="connsiteY58" fmla="*/ 3745523 h 3784177"/>
              <a:gd name="connsiteX59" fmla="*/ 4031335 w 8037833"/>
              <a:gd name="connsiteY59" fmla="*/ 3747479 h 3784177"/>
              <a:gd name="connsiteX60" fmla="*/ 3985774 w 8037833"/>
              <a:gd name="connsiteY60" fmla="*/ 3736547 h 3784177"/>
              <a:gd name="connsiteX61" fmla="*/ 3979769 w 8037833"/>
              <a:gd name="connsiteY61" fmla="*/ 3738769 h 3784177"/>
              <a:gd name="connsiteX62" fmla="*/ 3950014 w 8037833"/>
              <a:gd name="connsiteY62" fmla="*/ 3726942 h 3784177"/>
              <a:gd name="connsiteX63" fmla="*/ 3934671 w 8037833"/>
              <a:gd name="connsiteY63" fmla="*/ 3723339 h 3784177"/>
              <a:gd name="connsiteX64" fmla="*/ 3930274 w 8037833"/>
              <a:gd name="connsiteY64" fmla="*/ 3717148 h 3784177"/>
              <a:gd name="connsiteX65" fmla="*/ 3907660 w 8037833"/>
              <a:gd name="connsiteY65" fmla="*/ 3714456 h 3784177"/>
              <a:gd name="connsiteX66" fmla="*/ 3905087 w 8037833"/>
              <a:gd name="connsiteY66" fmla="*/ 3716098 h 3784177"/>
              <a:gd name="connsiteX67" fmla="*/ 3886347 w 8037833"/>
              <a:gd name="connsiteY67" fmla="*/ 3706620 h 3784177"/>
              <a:gd name="connsiteX68" fmla="*/ 3870533 w 8037833"/>
              <a:gd name="connsiteY68" fmla="*/ 3689905 h 3784177"/>
              <a:gd name="connsiteX69" fmla="*/ 3678563 w 8037833"/>
              <a:gd name="connsiteY69" fmla="*/ 3694486 h 3784177"/>
              <a:gd name="connsiteX70" fmla="*/ 3524121 w 8037833"/>
              <a:gd name="connsiteY70" fmla="*/ 3642736 h 3784177"/>
              <a:gd name="connsiteX71" fmla="*/ 3407752 w 8037833"/>
              <a:gd name="connsiteY71" fmla="*/ 3626590 h 3784177"/>
              <a:gd name="connsiteX72" fmla="*/ 3373519 w 8037833"/>
              <a:gd name="connsiteY72" fmla="*/ 3665785 h 3784177"/>
              <a:gd name="connsiteX73" fmla="*/ 3114267 w 8037833"/>
              <a:gd name="connsiteY73" fmla="*/ 3638983 h 3784177"/>
              <a:gd name="connsiteX74" fmla="*/ 3048270 w 8037833"/>
              <a:gd name="connsiteY74" fmla="*/ 3649949 h 3784177"/>
              <a:gd name="connsiteX75" fmla="*/ 2989722 w 8037833"/>
              <a:gd name="connsiteY75" fmla="*/ 3623230 h 3784177"/>
              <a:gd name="connsiteX76" fmla="*/ 2965734 w 8037833"/>
              <a:gd name="connsiteY76" fmla="*/ 3635676 h 3784177"/>
              <a:gd name="connsiteX77" fmla="*/ 2961603 w 8037833"/>
              <a:gd name="connsiteY77" fmla="*/ 3638221 h 3784177"/>
              <a:gd name="connsiteX78" fmla="*/ 2944959 w 8037833"/>
              <a:gd name="connsiteY78" fmla="*/ 3639723 h 3784177"/>
              <a:gd name="connsiteX79" fmla="*/ 2940402 w 8037833"/>
              <a:gd name="connsiteY79" fmla="*/ 3651000 h 3784177"/>
              <a:gd name="connsiteX80" fmla="*/ 2915449 w 8037833"/>
              <a:gd name="connsiteY80" fmla="*/ 3661039 h 3784177"/>
              <a:gd name="connsiteX81" fmla="*/ 2884777 w 8037833"/>
              <a:gd name="connsiteY81" fmla="*/ 3660775 h 3784177"/>
              <a:gd name="connsiteX82" fmla="*/ 2739034 w 8037833"/>
              <a:gd name="connsiteY82" fmla="*/ 3647396 h 3784177"/>
              <a:gd name="connsiteX83" fmla="*/ 2651827 w 8037833"/>
              <a:gd name="connsiteY83" fmla="*/ 3646306 h 3784177"/>
              <a:gd name="connsiteX84" fmla="*/ 2618680 w 8037833"/>
              <a:gd name="connsiteY84" fmla="*/ 3656755 h 3784177"/>
              <a:gd name="connsiteX85" fmla="*/ 2572404 w 8037833"/>
              <a:gd name="connsiteY85" fmla="*/ 3664043 h 3784177"/>
              <a:gd name="connsiteX86" fmla="*/ 2490721 w 8037833"/>
              <a:gd name="connsiteY86" fmla="*/ 3685313 h 3784177"/>
              <a:gd name="connsiteX87" fmla="*/ 2423704 w 8037833"/>
              <a:gd name="connsiteY87" fmla="*/ 3658079 h 3784177"/>
              <a:gd name="connsiteX88" fmla="*/ 2301172 w 8037833"/>
              <a:gd name="connsiteY88" fmla="*/ 3663053 h 3784177"/>
              <a:gd name="connsiteX89" fmla="*/ 2294102 w 8037833"/>
              <a:gd name="connsiteY89" fmla="*/ 3671151 h 3784177"/>
              <a:gd name="connsiteX90" fmla="*/ 2238966 w 8037833"/>
              <a:gd name="connsiteY90" fmla="*/ 3668777 h 3784177"/>
              <a:gd name="connsiteX91" fmla="*/ 2046240 w 8037833"/>
              <a:gd name="connsiteY91" fmla="*/ 3604535 h 3784177"/>
              <a:gd name="connsiteX92" fmla="*/ 1938480 w 8037833"/>
              <a:gd name="connsiteY92" fmla="*/ 3601439 h 3784177"/>
              <a:gd name="connsiteX93" fmla="*/ 1900166 w 8037833"/>
              <a:gd name="connsiteY93" fmla="*/ 3609358 h 3784177"/>
              <a:gd name="connsiteX94" fmla="*/ 1835976 w 8037833"/>
              <a:gd name="connsiteY94" fmla="*/ 3622065 h 3784177"/>
              <a:gd name="connsiteX95" fmla="*/ 1787830 w 8037833"/>
              <a:gd name="connsiteY95" fmla="*/ 3653768 h 3784177"/>
              <a:gd name="connsiteX96" fmla="*/ 1734224 w 8037833"/>
              <a:gd name="connsiteY96" fmla="*/ 3655593 h 3784177"/>
              <a:gd name="connsiteX97" fmla="*/ 1721989 w 8037833"/>
              <a:gd name="connsiteY97" fmla="*/ 3627298 h 3784177"/>
              <a:gd name="connsiteX98" fmla="*/ 1664576 w 8037833"/>
              <a:gd name="connsiteY98" fmla="*/ 3638572 h 3784177"/>
              <a:gd name="connsiteX99" fmla="*/ 1577459 w 8037833"/>
              <a:gd name="connsiteY99" fmla="*/ 3658824 h 3784177"/>
              <a:gd name="connsiteX100" fmla="*/ 1527269 w 8037833"/>
              <a:gd name="connsiteY100" fmla="*/ 3663088 h 3784177"/>
              <a:gd name="connsiteX101" fmla="*/ 1390118 w 8037833"/>
              <a:gd name="connsiteY101" fmla="*/ 3682789 h 3784177"/>
              <a:gd name="connsiteX102" fmla="*/ 1252698 w 8037833"/>
              <a:gd name="connsiteY102" fmla="*/ 3708662 h 3784177"/>
              <a:gd name="connsiteX103" fmla="*/ 1171039 w 8037833"/>
              <a:gd name="connsiteY103" fmla="*/ 3758642 h 3784177"/>
              <a:gd name="connsiteX104" fmla="*/ 1058106 w 8037833"/>
              <a:gd name="connsiteY104" fmla="*/ 3776166 h 3784177"/>
              <a:gd name="connsiteX105" fmla="*/ 1039167 w 8037833"/>
              <a:gd name="connsiteY105" fmla="*/ 3784177 h 3784177"/>
              <a:gd name="connsiteX106" fmla="*/ 1012958 w 8037833"/>
              <a:gd name="connsiteY106" fmla="*/ 3779206 h 3784177"/>
              <a:gd name="connsiteX107" fmla="*/ 907906 w 8037833"/>
              <a:gd name="connsiteY107" fmla="*/ 3757678 h 3784177"/>
              <a:gd name="connsiteX108" fmla="*/ 825226 w 8037833"/>
              <a:gd name="connsiteY108" fmla="*/ 3726369 h 3784177"/>
              <a:gd name="connsiteX109" fmla="*/ 722264 w 8037833"/>
              <a:gd name="connsiteY109" fmla="*/ 3747612 h 3784177"/>
              <a:gd name="connsiteX110" fmla="*/ 659460 w 8037833"/>
              <a:gd name="connsiteY110" fmla="*/ 3740429 h 3784177"/>
              <a:gd name="connsiteX111" fmla="*/ 556552 w 8037833"/>
              <a:gd name="connsiteY111" fmla="*/ 3697934 h 3784177"/>
              <a:gd name="connsiteX112" fmla="*/ 421042 w 8037833"/>
              <a:gd name="connsiteY112" fmla="*/ 3709912 h 3784177"/>
              <a:gd name="connsiteX113" fmla="*/ 393295 w 8037833"/>
              <a:gd name="connsiteY113" fmla="*/ 3753097 h 3784177"/>
              <a:gd name="connsiteX114" fmla="*/ 355918 w 8037833"/>
              <a:gd name="connsiteY114" fmla="*/ 3779172 h 3784177"/>
              <a:gd name="connsiteX115" fmla="*/ 339711 w 8037833"/>
              <a:gd name="connsiteY115" fmla="*/ 3718242 h 3784177"/>
              <a:gd name="connsiteX116" fmla="*/ 222239 w 8037833"/>
              <a:gd name="connsiteY116" fmla="*/ 3672335 h 3784177"/>
              <a:gd name="connsiteX117" fmla="*/ 163578 w 8037833"/>
              <a:gd name="connsiteY117" fmla="*/ 3656292 h 3784177"/>
              <a:gd name="connsiteX118" fmla="*/ 72220 w 8037833"/>
              <a:gd name="connsiteY118" fmla="*/ 3645272 h 3784177"/>
              <a:gd name="connsiteX119" fmla="*/ 44395 w 8037833"/>
              <a:gd name="connsiteY119" fmla="*/ 3639455 h 3784177"/>
              <a:gd name="connsiteX120" fmla="*/ 1962 w 8037833"/>
              <a:gd name="connsiteY120" fmla="*/ 3635948 h 3784177"/>
              <a:gd name="connsiteX121" fmla="*/ 0 w 8037833"/>
              <a:gd name="connsiteY121" fmla="*/ 3635261 h 3784177"/>
              <a:gd name="connsiteX122" fmla="*/ 0 w 8037833"/>
              <a:gd name="connsiteY12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234393 w 8037833"/>
              <a:gd name="connsiteY47" fmla="*/ 3704576 h 3784177"/>
              <a:gd name="connsiteX48" fmla="*/ 4227541 w 8037833"/>
              <a:gd name="connsiteY48" fmla="*/ 3706978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07752 w 8037833"/>
              <a:gd name="connsiteY70" fmla="*/ 362659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46240 w 8037833"/>
              <a:gd name="connsiteY90" fmla="*/ 3604535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53768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697934 h 3784177"/>
              <a:gd name="connsiteX111" fmla="*/ 421042 w 8037833"/>
              <a:gd name="connsiteY111" fmla="*/ 3709912 h 3784177"/>
              <a:gd name="connsiteX112" fmla="*/ 393295 w 8037833"/>
              <a:gd name="connsiteY112" fmla="*/ 3753097 h 3784177"/>
              <a:gd name="connsiteX113" fmla="*/ 355918 w 8037833"/>
              <a:gd name="connsiteY113" fmla="*/ 3779172 h 3784177"/>
              <a:gd name="connsiteX114" fmla="*/ 339711 w 8037833"/>
              <a:gd name="connsiteY114" fmla="*/ 3718242 h 3784177"/>
              <a:gd name="connsiteX115" fmla="*/ 222239 w 8037833"/>
              <a:gd name="connsiteY115" fmla="*/ 3672335 h 3784177"/>
              <a:gd name="connsiteX116" fmla="*/ 163578 w 8037833"/>
              <a:gd name="connsiteY116" fmla="*/ 3656292 h 3784177"/>
              <a:gd name="connsiteX117" fmla="*/ 72220 w 8037833"/>
              <a:gd name="connsiteY117" fmla="*/ 3645272 h 3784177"/>
              <a:gd name="connsiteX118" fmla="*/ 44395 w 8037833"/>
              <a:gd name="connsiteY118" fmla="*/ 3639455 h 3784177"/>
              <a:gd name="connsiteX119" fmla="*/ 1962 w 8037833"/>
              <a:gd name="connsiteY119" fmla="*/ 3635948 h 3784177"/>
              <a:gd name="connsiteX120" fmla="*/ 0 w 8037833"/>
              <a:gd name="connsiteY120" fmla="*/ 3635261 h 3784177"/>
              <a:gd name="connsiteX121" fmla="*/ 0 w 8037833"/>
              <a:gd name="connsiteY121" fmla="*/ 12763 h 3784177"/>
              <a:gd name="connsiteX0" fmla="*/ 0 w 8037833"/>
              <a:gd name="connsiteY0" fmla="*/ 12763 h 3823683"/>
              <a:gd name="connsiteX1" fmla="*/ 8037833 w 8037833"/>
              <a:gd name="connsiteY1" fmla="*/ 0 h 3823683"/>
              <a:gd name="connsiteX2" fmla="*/ 8037833 w 8037833"/>
              <a:gd name="connsiteY2" fmla="*/ 3123098 h 3823683"/>
              <a:gd name="connsiteX3" fmla="*/ 8034343 w 8037833"/>
              <a:gd name="connsiteY3" fmla="*/ 3122573 h 3823683"/>
              <a:gd name="connsiteX4" fmla="*/ 7877229 w 8037833"/>
              <a:gd name="connsiteY4" fmla="*/ 3143819 h 3823683"/>
              <a:gd name="connsiteX5" fmla="*/ 7752740 w 8037833"/>
              <a:gd name="connsiteY5" fmla="*/ 3181149 h 3823683"/>
              <a:gd name="connsiteX6" fmla="*/ 7588760 w 8037833"/>
              <a:gd name="connsiteY6" fmla="*/ 3183782 h 3823683"/>
              <a:gd name="connsiteX7" fmla="*/ 7351256 w 8037833"/>
              <a:gd name="connsiteY7" fmla="*/ 3276296 h 3823683"/>
              <a:gd name="connsiteX8" fmla="*/ 7241630 w 8037833"/>
              <a:gd name="connsiteY8" fmla="*/ 3258619 h 3823683"/>
              <a:gd name="connsiteX9" fmla="*/ 7197338 w 8037833"/>
              <a:gd name="connsiteY9" fmla="*/ 3224751 h 3823683"/>
              <a:gd name="connsiteX10" fmla="*/ 7180777 w 8037833"/>
              <a:gd name="connsiteY10" fmla="*/ 3222826 h 3823683"/>
              <a:gd name="connsiteX11" fmla="*/ 7146896 w 8037833"/>
              <a:gd name="connsiteY11" fmla="*/ 3256975 h 3823683"/>
              <a:gd name="connsiteX12" fmla="*/ 7101771 w 8037833"/>
              <a:gd name="connsiteY12" fmla="*/ 3257015 h 3823683"/>
              <a:gd name="connsiteX13" fmla="*/ 7047844 w 8037833"/>
              <a:gd name="connsiteY13" fmla="*/ 3303791 h 3823683"/>
              <a:gd name="connsiteX14" fmla="*/ 6912506 w 8037833"/>
              <a:gd name="connsiteY14" fmla="*/ 3361478 h 3823683"/>
              <a:gd name="connsiteX15" fmla="*/ 6819463 w 8037833"/>
              <a:gd name="connsiteY15" fmla="*/ 3368624 h 3823683"/>
              <a:gd name="connsiteX16" fmla="*/ 6797198 w 8037833"/>
              <a:gd name="connsiteY16" fmla="*/ 3378256 h 3823683"/>
              <a:gd name="connsiteX17" fmla="*/ 6718286 w 8037833"/>
              <a:gd name="connsiteY17" fmla="*/ 3382997 h 3823683"/>
              <a:gd name="connsiteX18" fmla="*/ 6609242 w 8037833"/>
              <a:gd name="connsiteY18" fmla="*/ 3355040 h 3823683"/>
              <a:gd name="connsiteX19" fmla="*/ 6462092 w 8037833"/>
              <a:gd name="connsiteY19" fmla="*/ 3373529 h 3823683"/>
              <a:gd name="connsiteX20" fmla="*/ 6303479 w 8037833"/>
              <a:gd name="connsiteY20" fmla="*/ 3319842 h 3823683"/>
              <a:gd name="connsiteX21" fmla="*/ 6210639 w 8037833"/>
              <a:gd name="connsiteY21" fmla="*/ 3335546 h 3823683"/>
              <a:gd name="connsiteX22" fmla="*/ 6111718 w 8037833"/>
              <a:gd name="connsiteY22" fmla="*/ 3357536 h 3823683"/>
              <a:gd name="connsiteX23" fmla="*/ 5949057 w 8037833"/>
              <a:gd name="connsiteY23" fmla="*/ 3379652 h 3823683"/>
              <a:gd name="connsiteX24" fmla="*/ 5891274 w 8037833"/>
              <a:gd name="connsiteY24" fmla="*/ 3397681 h 3823683"/>
              <a:gd name="connsiteX25" fmla="*/ 5835383 w 8037833"/>
              <a:gd name="connsiteY25" fmla="*/ 3377529 h 3823683"/>
              <a:gd name="connsiteX26" fmla="*/ 5746050 w 8037833"/>
              <a:gd name="connsiteY26" fmla="*/ 3426142 h 3823683"/>
              <a:gd name="connsiteX27" fmla="*/ 5613670 w 8037833"/>
              <a:gd name="connsiteY27" fmla="*/ 3428671 h 3823683"/>
              <a:gd name="connsiteX28" fmla="*/ 5535334 w 8037833"/>
              <a:gd name="connsiteY28" fmla="*/ 3437044 h 3823683"/>
              <a:gd name="connsiteX29" fmla="*/ 5506940 w 8037833"/>
              <a:gd name="connsiteY29" fmla="*/ 3450999 h 3823683"/>
              <a:gd name="connsiteX30" fmla="*/ 5466372 w 8037833"/>
              <a:gd name="connsiteY30" fmla="*/ 3463245 h 3823683"/>
              <a:gd name="connsiteX31" fmla="*/ 5395833 w 8037833"/>
              <a:gd name="connsiteY31" fmla="*/ 3493194 h 3823683"/>
              <a:gd name="connsiteX32" fmla="*/ 5299224 w 8037833"/>
              <a:gd name="connsiteY32" fmla="*/ 3518930 h 3823683"/>
              <a:gd name="connsiteX33" fmla="*/ 5223043 w 8037833"/>
              <a:gd name="connsiteY33" fmla="*/ 3491664 h 3823683"/>
              <a:gd name="connsiteX34" fmla="*/ 5217733 w 8037833"/>
              <a:gd name="connsiteY34" fmla="*/ 3500463 h 3823683"/>
              <a:gd name="connsiteX35" fmla="*/ 5167992 w 8037833"/>
              <a:gd name="connsiteY35" fmla="*/ 3504085 h 3823683"/>
              <a:gd name="connsiteX36" fmla="*/ 4987020 w 8037833"/>
              <a:gd name="connsiteY36" fmla="*/ 3461263 h 3823683"/>
              <a:gd name="connsiteX37" fmla="*/ 4890003 w 8037833"/>
              <a:gd name="connsiteY37" fmla="*/ 3469874 h 3823683"/>
              <a:gd name="connsiteX38" fmla="*/ 4856654 w 8037833"/>
              <a:gd name="connsiteY38" fmla="*/ 3481880 h 3823683"/>
              <a:gd name="connsiteX39" fmla="*/ 4800711 w 8037833"/>
              <a:gd name="connsiteY39" fmla="*/ 3501441 h 3823683"/>
              <a:gd name="connsiteX40" fmla="*/ 4761569 w 8037833"/>
              <a:gd name="connsiteY40" fmla="*/ 3538103 h 3823683"/>
              <a:gd name="connsiteX41" fmla="*/ 4713734 w 8037833"/>
              <a:gd name="connsiteY41" fmla="*/ 3545724 h 3823683"/>
              <a:gd name="connsiteX42" fmla="*/ 4699169 w 8037833"/>
              <a:gd name="connsiteY42" fmla="*/ 3518988 h 3823683"/>
              <a:gd name="connsiteX43" fmla="*/ 4649120 w 8037833"/>
              <a:gd name="connsiteY43" fmla="*/ 3536392 h 3823683"/>
              <a:gd name="connsiteX44" fmla="*/ 4573578 w 8037833"/>
              <a:gd name="connsiteY44" fmla="*/ 3565923 h 3823683"/>
              <a:gd name="connsiteX45" fmla="*/ 4529117 w 8037833"/>
              <a:gd name="connsiteY45" fmla="*/ 3575592 h 3823683"/>
              <a:gd name="connsiteX46" fmla="*/ 4408641 w 8037833"/>
              <a:gd name="connsiteY46" fmla="*/ 3610000 h 3823683"/>
              <a:gd name="connsiteX47" fmla="*/ 4234393 w 8037833"/>
              <a:gd name="connsiteY47" fmla="*/ 3704576 h 3823683"/>
              <a:gd name="connsiteX48" fmla="*/ 4258044 w 8037833"/>
              <a:gd name="connsiteY48" fmla="*/ 3823683 h 3823683"/>
              <a:gd name="connsiteX49" fmla="*/ 4208725 w 8037833"/>
              <a:gd name="connsiteY49" fmla="*/ 3704841 h 3823683"/>
              <a:gd name="connsiteX50" fmla="*/ 4201632 w 8037833"/>
              <a:gd name="connsiteY50" fmla="*/ 3702602 h 3823683"/>
              <a:gd name="connsiteX51" fmla="*/ 4191289 w 8037833"/>
              <a:gd name="connsiteY51" fmla="*/ 3702380 h 3823683"/>
              <a:gd name="connsiteX52" fmla="*/ 4191039 w 8037833"/>
              <a:gd name="connsiteY52" fmla="*/ 3702831 h 3823683"/>
              <a:gd name="connsiteX53" fmla="*/ 4181340 w 8037833"/>
              <a:gd name="connsiteY53" fmla="*/ 3701729 h 3823683"/>
              <a:gd name="connsiteX54" fmla="*/ 4133816 w 8037833"/>
              <a:gd name="connsiteY54" fmla="*/ 3690565 h 3823683"/>
              <a:gd name="connsiteX55" fmla="*/ 4071732 w 8037833"/>
              <a:gd name="connsiteY55" fmla="*/ 3732513 h 3823683"/>
              <a:gd name="connsiteX56" fmla="*/ 4045924 w 8037833"/>
              <a:gd name="connsiteY56" fmla="*/ 3739404 h 3823683"/>
              <a:gd name="connsiteX57" fmla="*/ 4032171 w 8037833"/>
              <a:gd name="connsiteY57" fmla="*/ 3745523 h 3823683"/>
              <a:gd name="connsiteX58" fmla="*/ 4031335 w 8037833"/>
              <a:gd name="connsiteY58" fmla="*/ 3747479 h 3823683"/>
              <a:gd name="connsiteX59" fmla="*/ 3985774 w 8037833"/>
              <a:gd name="connsiteY59" fmla="*/ 3736547 h 3823683"/>
              <a:gd name="connsiteX60" fmla="*/ 3979769 w 8037833"/>
              <a:gd name="connsiteY60" fmla="*/ 3738769 h 3823683"/>
              <a:gd name="connsiteX61" fmla="*/ 3950014 w 8037833"/>
              <a:gd name="connsiteY61" fmla="*/ 3726942 h 3823683"/>
              <a:gd name="connsiteX62" fmla="*/ 3934671 w 8037833"/>
              <a:gd name="connsiteY62" fmla="*/ 3723339 h 3823683"/>
              <a:gd name="connsiteX63" fmla="*/ 3930274 w 8037833"/>
              <a:gd name="connsiteY63" fmla="*/ 3717148 h 3823683"/>
              <a:gd name="connsiteX64" fmla="*/ 3907660 w 8037833"/>
              <a:gd name="connsiteY64" fmla="*/ 3714456 h 3823683"/>
              <a:gd name="connsiteX65" fmla="*/ 3905087 w 8037833"/>
              <a:gd name="connsiteY65" fmla="*/ 3716098 h 3823683"/>
              <a:gd name="connsiteX66" fmla="*/ 3886347 w 8037833"/>
              <a:gd name="connsiteY66" fmla="*/ 3706620 h 3823683"/>
              <a:gd name="connsiteX67" fmla="*/ 3870533 w 8037833"/>
              <a:gd name="connsiteY67" fmla="*/ 3689905 h 3823683"/>
              <a:gd name="connsiteX68" fmla="*/ 3678563 w 8037833"/>
              <a:gd name="connsiteY68" fmla="*/ 3694486 h 3823683"/>
              <a:gd name="connsiteX69" fmla="*/ 3524121 w 8037833"/>
              <a:gd name="connsiteY69" fmla="*/ 3642736 h 3823683"/>
              <a:gd name="connsiteX70" fmla="*/ 3407752 w 8037833"/>
              <a:gd name="connsiteY70" fmla="*/ 3626590 h 3823683"/>
              <a:gd name="connsiteX71" fmla="*/ 3373519 w 8037833"/>
              <a:gd name="connsiteY71" fmla="*/ 3665785 h 3823683"/>
              <a:gd name="connsiteX72" fmla="*/ 3114267 w 8037833"/>
              <a:gd name="connsiteY72" fmla="*/ 3638983 h 3823683"/>
              <a:gd name="connsiteX73" fmla="*/ 3048270 w 8037833"/>
              <a:gd name="connsiteY73" fmla="*/ 3649949 h 3823683"/>
              <a:gd name="connsiteX74" fmla="*/ 2989722 w 8037833"/>
              <a:gd name="connsiteY74" fmla="*/ 3623230 h 3823683"/>
              <a:gd name="connsiteX75" fmla="*/ 2965734 w 8037833"/>
              <a:gd name="connsiteY75" fmla="*/ 3635676 h 3823683"/>
              <a:gd name="connsiteX76" fmla="*/ 2961603 w 8037833"/>
              <a:gd name="connsiteY76" fmla="*/ 3638221 h 3823683"/>
              <a:gd name="connsiteX77" fmla="*/ 2944959 w 8037833"/>
              <a:gd name="connsiteY77" fmla="*/ 3639723 h 3823683"/>
              <a:gd name="connsiteX78" fmla="*/ 2940402 w 8037833"/>
              <a:gd name="connsiteY78" fmla="*/ 3651000 h 3823683"/>
              <a:gd name="connsiteX79" fmla="*/ 2915449 w 8037833"/>
              <a:gd name="connsiteY79" fmla="*/ 3661039 h 3823683"/>
              <a:gd name="connsiteX80" fmla="*/ 2884777 w 8037833"/>
              <a:gd name="connsiteY80" fmla="*/ 3660775 h 3823683"/>
              <a:gd name="connsiteX81" fmla="*/ 2739034 w 8037833"/>
              <a:gd name="connsiteY81" fmla="*/ 3647396 h 3823683"/>
              <a:gd name="connsiteX82" fmla="*/ 2651827 w 8037833"/>
              <a:gd name="connsiteY82" fmla="*/ 3646306 h 3823683"/>
              <a:gd name="connsiteX83" fmla="*/ 2618680 w 8037833"/>
              <a:gd name="connsiteY83" fmla="*/ 3656755 h 3823683"/>
              <a:gd name="connsiteX84" fmla="*/ 2572404 w 8037833"/>
              <a:gd name="connsiteY84" fmla="*/ 3664043 h 3823683"/>
              <a:gd name="connsiteX85" fmla="*/ 2490721 w 8037833"/>
              <a:gd name="connsiteY85" fmla="*/ 3685313 h 3823683"/>
              <a:gd name="connsiteX86" fmla="*/ 2423704 w 8037833"/>
              <a:gd name="connsiteY86" fmla="*/ 3658079 h 3823683"/>
              <a:gd name="connsiteX87" fmla="*/ 2301172 w 8037833"/>
              <a:gd name="connsiteY87" fmla="*/ 3663053 h 3823683"/>
              <a:gd name="connsiteX88" fmla="*/ 2294102 w 8037833"/>
              <a:gd name="connsiteY88" fmla="*/ 3671151 h 3823683"/>
              <a:gd name="connsiteX89" fmla="*/ 2238966 w 8037833"/>
              <a:gd name="connsiteY89" fmla="*/ 3668777 h 3823683"/>
              <a:gd name="connsiteX90" fmla="*/ 2046240 w 8037833"/>
              <a:gd name="connsiteY90" fmla="*/ 3604535 h 3823683"/>
              <a:gd name="connsiteX91" fmla="*/ 1938480 w 8037833"/>
              <a:gd name="connsiteY91" fmla="*/ 3601439 h 3823683"/>
              <a:gd name="connsiteX92" fmla="*/ 1900166 w 8037833"/>
              <a:gd name="connsiteY92" fmla="*/ 3609358 h 3823683"/>
              <a:gd name="connsiteX93" fmla="*/ 1835976 w 8037833"/>
              <a:gd name="connsiteY93" fmla="*/ 3622065 h 3823683"/>
              <a:gd name="connsiteX94" fmla="*/ 1787830 w 8037833"/>
              <a:gd name="connsiteY94" fmla="*/ 3653768 h 3823683"/>
              <a:gd name="connsiteX95" fmla="*/ 1734224 w 8037833"/>
              <a:gd name="connsiteY95" fmla="*/ 3655593 h 3823683"/>
              <a:gd name="connsiteX96" fmla="*/ 1721989 w 8037833"/>
              <a:gd name="connsiteY96" fmla="*/ 3627298 h 3823683"/>
              <a:gd name="connsiteX97" fmla="*/ 1664576 w 8037833"/>
              <a:gd name="connsiteY97" fmla="*/ 3638572 h 3823683"/>
              <a:gd name="connsiteX98" fmla="*/ 1577459 w 8037833"/>
              <a:gd name="connsiteY98" fmla="*/ 3658824 h 3823683"/>
              <a:gd name="connsiteX99" fmla="*/ 1527269 w 8037833"/>
              <a:gd name="connsiteY99" fmla="*/ 3663088 h 3823683"/>
              <a:gd name="connsiteX100" fmla="*/ 1390118 w 8037833"/>
              <a:gd name="connsiteY100" fmla="*/ 3682789 h 3823683"/>
              <a:gd name="connsiteX101" fmla="*/ 1252698 w 8037833"/>
              <a:gd name="connsiteY101" fmla="*/ 3708662 h 3823683"/>
              <a:gd name="connsiteX102" fmla="*/ 1171039 w 8037833"/>
              <a:gd name="connsiteY102" fmla="*/ 3758642 h 3823683"/>
              <a:gd name="connsiteX103" fmla="*/ 1058106 w 8037833"/>
              <a:gd name="connsiteY103" fmla="*/ 3776166 h 3823683"/>
              <a:gd name="connsiteX104" fmla="*/ 1039167 w 8037833"/>
              <a:gd name="connsiteY104" fmla="*/ 3784177 h 3823683"/>
              <a:gd name="connsiteX105" fmla="*/ 1012958 w 8037833"/>
              <a:gd name="connsiteY105" fmla="*/ 3779206 h 3823683"/>
              <a:gd name="connsiteX106" fmla="*/ 907906 w 8037833"/>
              <a:gd name="connsiteY106" fmla="*/ 3757678 h 3823683"/>
              <a:gd name="connsiteX107" fmla="*/ 825226 w 8037833"/>
              <a:gd name="connsiteY107" fmla="*/ 3726369 h 3823683"/>
              <a:gd name="connsiteX108" fmla="*/ 722264 w 8037833"/>
              <a:gd name="connsiteY108" fmla="*/ 3747612 h 3823683"/>
              <a:gd name="connsiteX109" fmla="*/ 659460 w 8037833"/>
              <a:gd name="connsiteY109" fmla="*/ 3740429 h 3823683"/>
              <a:gd name="connsiteX110" fmla="*/ 556552 w 8037833"/>
              <a:gd name="connsiteY110" fmla="*/ 3697934 h 3823683"/>
              <a:gd name="connsiteX111" fmla="*/ 421042 w 8037833"/>
              <a:gd name="connsiteY111" fmla="*/ 3709912 h 3823683"/>
              <a:gd name="connsiteX112" fmla="*/ 393295 w 8037833"/>
              <a:gd name="connsiteY112" fmla="*/ 3753097 h 3823683"/>
              <a:gd name="connsiteX113" fmla="*/ 355918 w 8037833"/>
              <a:gd name="connsiteY113" fmla="*/ 3779172 h 3823683"/>
              <a:gd name="connsiteX114" fmla="*/ 339711 w 8037833"/>
              <a:gd name="connsiteY114" fmla="*/ 3718242 h 3823683"/>
              <a:gd name="connsiteX115" fmla="*/ 222239 w 8037833"/>
              <a:gd name="connsiteY115" fmla="*/ 3672335 h 3823683"/>
              <a:gd name="connsiteX116" fmla="*/ 163578 w 8037833"/>
              <a:gd name="connsiteY116" fmla="*/ 3656292 h 3823683"/>
              <a:gd name="connsiteX117" fmla="*/ 72220 w 8037833"/>
              <a:gd name="connsiteY117" fmla="*/ 3645272 h 3823683"/>
              <a:gd name="connsiteX118" fmla="*/ 44395 w 8037833"/>
              <a:gd name="connsiteY118" fmla="*/ 3639455 h 3823683"/>
              <a:gd name="connsiteX119" fmla="*/ 1962 w 8037833"/>
              <a:gd name="connsiteY119" fmla="*/ 3635948 h 3823683"/>
              <a:gd name="connsiteX120" fmla="*/ 0 w 8037833"/>
              <a:gd name="connsiteY120" fmla="*/ 3635261 h 3823683"/>
              <a:gd name="connsiteX121" fmla="*/ 0 w 8037833"/>
              <a:gd name="connsiteY121" fmla="*/ 12763 h 3823683"/>
              <a:gd name="connsiteX0" fmla="*/ 0 w 8037833"/>
              <a:gd name="connsiteY0" fmla="*/ 12763 h 3823683"/>
              <a:gd name="connsiteX1" fmla="*/ 8037833 w 8037833"/>
              <a:gd name="connsiteY1" fmla="*/ 0 h 3823683"/>
              <a:gd name="connsiteX2" fmla="*/ 8037833 w 8037833"/>
              <a:gd name="connsiteY2" fmla="*/ 3123098 h 3823683"/>
              <a:gd name="connsiteX3" fmla="*/ 8034343 w 8037833"/>
              <a:gd name="connsiteY3" fmla="*/ 3122573 h 3823683"/>
              <a:gd name="connsiteX4" fmla="*/ 7877229 w 8037833"/>
              <a:gd name="connsiteY4" fmla="*/ 3143819 h 3823683"/>
              <a:gd name="connsiteX5" fmla="*/ 7752740 w 8037833"/>
              <a:gd name="connsiteY5" fmla="*/ 3181149 h 3823683"/>
              <a:gd name="connsiteX6" fmla="*/ 7588760 w 8037833"/>
              <a:gd name="connsiteY6" fmla="*/ 3183782 h 3823683"/>
              <a:gd name="connsiteX7" fmla="*/ 7351256 w 8037833"/>
              <a:gd name="connsiteY7" fmla="*/ 3276296 h 3823683"/>
              <a:gd name="connsiteX8" fmla="*/ 7241630 w 8037833"/>
              <a:gd name="connsiteY8" fmla="*/ 3258619 h 3823683"/>
              <a:gd name="connsiteX9" fmla="*/ 7197338 w 8037833"/>
              <a:gd name="connsiteY9" fmla="*/ 3224751 h 3823683"/>
              <a:gd name="connsiteX10" fmla="*/ 7180777 w 8037833"/>
              <a:gd name="connsiteY10" fmla="*/ 3222826 h 3823683"/>
              <a:gd name="connsiteX11" fmla="*/ 7146896 w 8037833"/>
              <a:gd name="connsiteY11" fmla="*/ 3256975 h 3823683"/>
              <a:gd name="connsiteX12" fmla="*/ 7101771 w 8037833"/>
              <a:gd name="connsiteY12" fmla="*/ 3257015 h 3823683"/>
              <a:gd name="connsiteX13" fmla="*/ 7047844 w 8037833"/>
              <a:gd name="connsiteY13" fmla="*/ 3303791 h 3823683"/>
              <a:gd name="connsiteX14" fmla="*/ 6912506 w 8037833"/>
              <a:gd name="connsiteY14" fmla="*/ 3361478 h 3823683"/>
              <a:gd name="connsiteX15" fmla="*/ 6819463 w 8037833"/>
              <a:gd name="connsiteY15" fmla="*/ 3368624 h 3823683"/>
              <a:gd name="connsiteX16" fmla="*/ 6797198 w 8037833"/>
              <a:gd name="connsiteY16" fmla="*/ 3378256 h 3823683"/>
              <a:gd name="connsiteX17" fmla="*/ 6718286 w 8037833"/>
              <a:gd name="connsiteY17" fmla="*/ 3382997 h 3823683"/>
              <a:gd name="connsiteX18" fmla="*/ 6609242 w 8037833"/>
              <a:gd name="connsiteY18" fmla="*/ 3355040 h 3823683"/>
              <a:gd name="connsiteX19" fmla="*/ 6462092 w 8037833"/>
              <a:gd name="connsiteY19" fmla="*/ 3373529 h 3823683"/>
              <a:gd name="connsiteX20" fmla="*/ 6303479 w 8037833"/>
              <a:gd name="connsiteY20" fmla="*/ 3319842 h 3823683"/>
              <a:gd name="connsiteX21" fmla="*/ 6210639 w 8037833"/>
              <a:gd name="connsiteY21" fmla="*/ 3335546 h 3823683"/>
              <a:gd name="connsiteX22" fmla="*/ 6111718 w 8037833"/>
              <a:gd name="connsiteY22" fmla="*/ 3357536 h 3823683"/>
              <a:gd name="connsiteX23" fmla="*/ 5949057 w 8037833"/>
              <a:gd name="connsiteY23" fmla="*/ 3379652 h 3823683"/>
              <a:gd name="connsiteX24" fmla="*/ 5891274 w 8037833"/>
              <a:gd name="connsiteY24" fmla="*/ 3397681 h 3823683"/>
              <a:gd name="connsiteX25" fmla="*/ 5835383 w 8037833"/>
              <a:gd name="connsiteY25" fmla="*/ 3377529 h 3823683"/>
              <a:gd name="connsiteX26" fmla="*/ 5746050 w 8037833"/>
              <a:gd name="connsiteY26" fmla="*/ 3426142 h 3823683"/>
              <a:gd name="connsiteX27" fmla="*/ 5613670 w 8037833"/>
              <a:gd name="connsiteY27" fmla="*/ 3428671 h 3823683"/>
              <a:gd name="connsiteX28" fmla="*/ 5535334 w 8037833"/>
              <a:gd name="connsiteY28" fmla="*/ 3437044 h 3823683"/>
              <a:gd name="connsiteX29" fmla="*/ 5506940 w 8037833"/>
              <a:gd name="connsiteY29" fmla="*/ 3450999 h 3823683"/>
              <a:gd name="connsiteX30" fmla="*/ 5466372 w 8037833"/>
              <a:gd name="connsiteY30" fmla="*/ 3463245 h 3823683"/>
              <a:gd name="connsiteX31" fmla="*/ 5395833 w 8037833"/>
              <a:gd name="connsiteY31" fmla="*/ 3493194 h 3823683"/>
              <a:gd name="connsiteX32" fmla="*/ 5299224 w 8037833"/>
              <a:gd name="connsiteY32" fmla="*/ 3518930 h 3823683"/>
              <a:gd name="connsiteX33" fmla="*/ 5223043 w 8037833"/>
              <a:gd name="connsiteY33" fmla="*/ 3491664 h 3823683"/>
              <a:gd name="connsiteX34" fmla="*/ 5217733 w 8037833"/>
              <a:gd name="connsiteY34" fmla="*/ 3500463 h 3823683"/>
              <a:gd name="connsiteX35" fmla="*/ 5167992 w 8037833"/>
              <a:gd name="connsiteY35" fmla="*/ 3504085 h 3823683"/>
              <a:gd name="connsiteX36" fmla="*/ 4987020 w 8037833"/>
              <a:gd name="connsiteY36" fmla="*/ 3461263 h 3823683"/>
              <a:gd name="connsiteX37" fmla="*/ 4890003 w 8037833"/>
              <a:gd name="connsiteY37" fmla="*/ 3469874 h 3823683"/>
              <a:gd name="connsiteX38" fmla="*/ 4856654 w 8037833"/>
              <a:gd name="connsiteY38" fmla="*/ 3481880 h 3823683"/>
              <a:gd name="connsiteX39" fmla="*/ 4800711 w 8037833"/>
              <a:gd name="connsiteY39" fmla="*/ 3501441 h 3823683"/>
              <a:gd name="connsiteX40" fmla="*/ 4761569 w 8037833"/>
              <a:gd name="connsiteY40" fmla="*/ 3538103 h 3823683"/>
              <a:gd name="connsiteX41" fmla="*/ 4713734 w 8037833"/>
              <a:gd name="connsiteY41" fmla="*/ 3545724 h 3823683"/>
              <a:gd name="connsiteX42" fmla="*/ 4699169 w 8037833"/>
              <a:gd name="connsiteY42" fmla="*/ 3518988 h 3823683"/>
              <a:gd name="connsiteX43" fmla="*/ 4649120 w 8037833"/>
              <a:gd name="connsiteY43" fmla="*/ 3536392 h 3823683"/>
              <a:gd name="connsiteX44" fmla="*/ 4573578 w 8037833"/>
              <a:gd name="connsiteY44" fmla="*/ 3565923 h 3823683"/>
              <a:gd name="connsiteX45" fmla="*/ 4529117 w 8037833"/>
              <a:gd name="connsiteY45" fmla="*/ 3575592 h 3823683"/>
              <a:gd name="connsiteX46" fmla="*/ 4408641 w 8037833"/>
              <a:gd name="connsiteY46" fmla="*/ 3610000 h 3823683"/>
              <a:gd name="connsiteX47" fmla="*/ 4356402 w 8037833"/>
              <a:gd name="connsiteY47" fmla="*/ 3642792 h 3823683"/>
              <a:gd name="connsiteX48" fmla="*/ 4258044 w 8037833"/>
              <a:gd name="connsiteY48" fmla="*/ 3823683 h 3823683"/>
              <a:gd name="connsiteX49" fmla="*/ 4208725 w 8037833"/>
              <a:gd name="connsiteY49" fmla="*/ 3704841 h 3823683"/>
              <a:gd name="connsiteX50" fmla="*/ 4201632 w 8037833"/>
              <a:gd name="connsiteY50" fmla="*/ 3702602 h 3823683"/>
              <a:gd name="connsiteX51" fmla="*/ 4191289 w 8037833"/>
              <a:gd name="connsiteY51" fmla="*/ 3702380 h 3823683"/>
              <a:gd name="connsiteX52" fmla="*/ 4191039 w 8037833"/>
              <a:gd name="connsiteY52" fmla="*/ 3702831 h 3823683"/>
              <a:gd name="connsiteX53" fmla="*/ 4181340 w 8037833"/>
              <a:gd name="connsiteY53" fmla="*/ 3701729 h 3823683"/>
              <a:gd name="connsiteX54" fmla="*/ 4133816 w 8037833"/>
              <a:gd name="connsiteY54" fmla="*/ 3690565 h 3823683"/>
              <a:gd name="connsiteX55" fmla="*/ 4071732 w 8037833"/>
              <a:gd name="connsiteY55" fmla="*/ 3732513 h 3823683"/>
              <a:gd name="connsiteX56" fmla="*/ 4045924 w 8037833"/>
              <a:gd name="connsiteY56" fmla="*/ 3739404 h 3823683"/>
              <a:gd name="connsiteX57" fmla="*/ 4032171 w 8037833"/>
              <a:gd name="connsiteY57" fmla="*/ 3745523 h 3823683"/>
              <a:gd name="connsiteX58" fmla="*/ 4031335 w 8037833"/>
              <a:gd name="connsiteY58" fmla="*/ 3747479 h 3823683"/>
              <a:gd name="connsiteX59" fmla="*/ 3985774 w 8037833"/>
              <a:gd name="connsiteY59" fmla="*/ 3736547 h 3823683"/>
              <a:gd name="connsiteX60" fmla="*/ 3979769 w 8037833"/>
              <a:gd name="connsiteY60" fmla="*/ 3738769 h 3823683"/>
              <a:gd name="connsiteX61" fmla="*/ 3950014 w 8037833"/>
              <a:gd name="connsiteY61" fmla="*/ 3726942 h 3823683"/>
              <a:gd name="connsiteX62" fmla="*/ 3934671 w 8037833"/>
              <a:gd name="connsiteY62" fmla="*/ 3723339 h 3823683"/>
              <a:gd name="connsiteX63" fmla="*/ 3930274 w 8037833"/>
              <a:gd name="connsiteY63" fmla="*/ 3717148 h 3823683"/>
              <a:gd name="connsiteX64" fmla="*/ 3907660 w 8037833"/>
              <a:gd name="connsiteY64" fmla="*/ 3714456 h 3823683"/>
              <a:gd name="connsiteX65" fmla="*/ 3905087 w 8037833"/>
              <a:gd name="connsiteY65" fmla="*/ 3716098 h 3823683"/>
              <a:gd name="connsiteX66" fmla="*/ 3886347 w 8037833"/>
              <a:gd name="connsiteY66" fmla="*/ 3706620 h 3823683"/>
              <a:gd name="connsiteX67" fmla="*/ 3870533 w 8037833"/>
              <a:gd name="connsiteY67" fmla="*/ 3689905 h 3823683"/>
              <a:gd name="connsiteX68" fmla="*/ 3678563 w 8037833"/>
              <a:gd name="connsiteY68" fmla="*/ 3694486 h 3823683"/>
              <a:gd name="connsiteX69" fmla="*/ 3524121 w 8037833"/>
              <a:gd name="connsiteY69" fmla="*/ 3642736 h 3823683"/>
              <a:gd name="connsiteX70" fmla="*/ 3407752 w 8037833"/>
              <a:gd name="connsiteY70" fmla="*/ 3626590 h 3823683"/>
              <a:gd name="connsiteX71" fmla="*/ 3373519 w 8037833"/>
              <a:gd name="connsiteY71" fmla="*/ 3665785 h 3823683"/>
              <a:gd name="connsiteX72" fmla="*/ 3114267 w 8037833"/>
              <a:gd name="connsiteY72" fmla="*/ 3638983 h 3823683"/>
              <a:gd name="connsiteX73" fmla="*/ 3048270 w 8037833"/>
              <a:gd name="connsiteY73" fmla="*/ 3649949 h 3823683"/>
              <a:gd name="connsiteX74" fmla="*/ 2989722 w 8037833"/>
              <a:gd name="connsiteY74" fmla="*/ 3623230 h 3823683"/>
              <a:gd name="connsiteX75" fmla="*/ 2965734 w 8037833"/>
              <a:gd name="connsiteY75" fmla="*/ 3635676 h 3823683"/>
              <a:gd name="connsiteX76" fmla="*/ 2961603 w 8037833"/>
              <a:gd name="connsiteY76" fmla="*/ 3638221 h 3823683"/>
              <a:gd name="connsiteX77" fmla="*/ 2944959 w 8037833"/>
              <a:gd name="connsiteY77" fmla="*/ 3639723 h 3823683"/>
              <a:gd name="connsiteX78" fmla="*/ 2940402 w 8037833"/>
              <a:gd name="connsiteY78" fmla="*/ 3651000 h 3823683"/>
              <a:gd name="connsiteX79" fmla="*/ 2915449 w 8037833"/>
              <a:gd name="connsiteY79" fmla="*/ 3661039 h 3823683"/>
              <a:gd name="connsiteX80" fmla="*/ 2884777 w 8037833"/>
              <a:gd name="connsiteY80" fmla="*/ 3660775 h 3823683"/>
              <a:gd name="connsiteX81" fmla="*/ 2739034 w 8037833"/>
              <a:gd name="connsiteY81" fmla="*/ 3647396 h 3823683"/>
              <a:gd name="connsiteX82" fmla="*/ 2651827 w 8037833"/>
              <a:gd name="connsiteY82" fmla="*/ 3646306 h 3823683"/>
              <a:gd name="connsiteX83" fmla="*/ 2618680 w 8037833"/>
              <a:gd name="connsiteY83" fmla="*/ 3656755 h 3823683"/>
              <a:gd name="connsiteX84" fmla="*/ 2572404 w 8037833"/>
              <a:gd name="connsiteY84" fmla="*/ 3664043 h 3823683"/>
              <a:gd name="connsiteX85" fmla="*/ 2490721 w 8037833"/>
              <a:gd name="connsiteY85" fmla="*/ 3685313 h 3823683"/>
              <a:gd name="connsiteX86" fmla="*/ 2423704 w 8037833"/>
              <a:gd name="connsiteY86" fmla="*/ 3658079 h 3823683"/>
              <a:gd name="connsiteX87" fmla="*/ 2301172 w 8037833"/>
              <a:gd name="connsiteY87" fmla="*/ 3663053 h 3823683"/>
              <a:gd name="connsiteX88" fmla="*/ 2294102 w 8037833"/>
              <a:gd name="connsiteY88" fmla="*/ 3671151 h 3823683"/>
              <a:gd name="connsiteX89" fmla="*/ 2238966 w 8037833"/>
              <a:gd name="connsiteY89" fmla="*/ 3668777 h 3823683"/>
              <a:gd name="connsiteX90" fmla="*/ 2046240 w 8037833"/>
              <a:gd name="connsiteY90" fmla="*/ 3604535 h 3823683"/>
              <a:gd name="connsiteX91" fmla="*/ 1938480 w 8037833"/>
              <a:gd name="connsiteY91" fmla="*/ 3601439 h 3823683"/>
              <a:gd name="connsiteX92" fmla="*/ 1900166 w 8037833"/>
              <a:gd name="connsiteY92" fmla="*/ 3609358 h 3823683"/>
              <a:gd name="connsiteX93" fmla="*/ 1835976 w 8037833"/>
              <a:gd name="connsiteY93" fmla="*/ 3622065 h 3823683"/>
              <a:gd name="connsiteX94" fmla="*/ 1787830 w 8037833"/>
              <a:gd name="connsiteY94" fmla="*/ 3653768 h 3823683"/>
              <a:gd name="connsiteX95" fmla="*/ 1734224 w 8037833"/>
              <a:gd name="connsiteY95" fmla="*/ 3655593 h 3823683"/>
              <a:gd name="connsiteX96" fmla="*/ 1721989 w 8037833"/>
              <a:gd name="connsiteY96" fmla="*/ 3627298 h 3823683"/>
              <a:gd name="connsiteX97" fmla="*/ 1664576 w 8037833"/>
              <a:gd name="connsiteY97" fmla="*/ 3638572 h 3823683"/>
              <a:gd name="connsiteX98" fmla="*/ 1577459 w 8037833"/>
              <a:gd name="connsiteY98" fmla="*/ 3658824 h 3823683"/>
              <a:gd name="connsiteX99" fmla="*/ 1527269 w 8037833"/>
              <a:gd name="connsiteY99" fmla="*/ 3663088 h 3823683"/>
              <a:gd name="connsiteX100" fmla="*/ 1390118 w 8037833"/>
              <a:gd name="connsiteY100" fmla="*/ 3682789 h 3823683"/>
              <a:gd name="connsiteX101" fmla="*/ 1252698 w 8037833"/>
              <a:gd name="connsiteY101" fmla="*/ 3708662 h 3823683"/>
              <a:gd name="connsiteX102" fmla="*/ 1171039 w 8037833"/>
              <a:gd name="connsiteY102" fmla="*/ 3758642 h 3823683"/>
              <a:gd name="connsiteX103" fmla="*/ 1058106 w 8037833"/>
              <a:gd name="connsiteY103" fmla="*/ 3776166 h 3823683"/>
              <a:gd name="connsiteX104" fmla="*/ 1039167 w 8037833"/>
              <a:gd name="connsiteY104" fmla="*/ 3784177 h 3823683"/>
              <a:gd name="connsiteX105" fmla="*/ 1012958 w 8037833"/>
              <a:gd name="connsiteY105" fmla="*/ 3779206 h 3823683"/>
              <a:gd name="connsiteX106" fmla="*/ 907906 w 8037833"/>
              <a:gd name="connsiteY106" fmla="*/ 3757678 h 3823683"/>
              <a:gd name="connsiteX107" fmla="*/ 825226 w 8037833"/>
              <a:gd name="connsiteY107" fmla="*/ 3726369 h 3823683"/>
              <a:gd name="connsiteX108" fmla="*/ 722264 w 8037833"/>
              <a:gd name="connsiteY108" fmla="*/ 3747612 h 3823683"/>
              <a:gd name="connsiteX109" fmla="*/ 659460 w 8037833"/>
              <a:gd name="connsiteY109" fmla="*/ 3740429 h 3823683"/>
              <a:gd name="connsiteX110" fmla="*/ 556552 w 8037833"/>
              <a:gd name="connsiteY110" fmla="*/ 3697934 h 3823683"/>
              <a:gd name="connsiteX111" fmla="*/ 421042 w 8037833"/>
              <a:gd name="connsiteY111" fmla="*/ 3709912 h 3823683"/>
              <a:gd name="connsiteX112" fmla="*/ 393295 w 8037833"/>
              <a:gd name="connsiteY112" fmla="*/ 3753097 h 3823683"/>
              <a:gd name="connsiteX113" fmla="*/ 355918 w 8037833"/>
              <a:gd name="connsiteY113" fmla="*/ 3779172 h 3823683"/>
              <a:gd name="connsiteX114" fmla="*/ 339711 w 8037833"/>
              <a:gd name="connsiteY114" fmla="*/ 3718242 h 3823683"/>
              <a:gd name="connsiteX115" fmla="*/ 222239 w 8037833"/>
              <a:gd name="connsiteY115" fmla="*/ 3672335 h 3823683"/>
              <a:gd name="connsiteX116" fmla="*/ 163578 w 8037833"/>
              <a:gd name="connsiteY116" fmla="*/ 3656292 h 3823683"/>
              <a:gd name="connsiteX117" fmla="*/ 72220 w 8037833"/>
              <a:gd name="connsiteY117" fmla="*/ 3645272 h 3823683"/>
              <a:gd name="connsiteX118" fmla="*/ 44395 w 8037833"/>
              <a:gd name="connsiteY118" fmla="*/ 3639455 h 3823683"/>
              <a:gd name="connsiteX119" fmla="*/ 1962 w 8037833"/>
              <a:gd name="connsiteY119" fmla="*/ 3635948 h 3823683"/>
              <a:gd name="connsiteX120" fmla="*/ 0 w 8037833"/>
              <a:gd name="connsiteY120" fmla="*/ 3635261 h 3823683"/>
              <a:gd name="connsiteX121" fmla="*/ 0 w 8037833"/>
              <a:gd name="connsiteY121" fmla="*/ 12763 h 3823683"/>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299224 w 8037833"/>
              <a:gd name="connsiteY32" fmla="*/ 351893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07752 w 8037833"/>
              <a:gd name="connsiteY70" fmla="*/ 362659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46240 w 8037833"/>
              <a:gd name="connsiteY90" fmla="*/ 3604535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53768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697934 h 3784177"/>
              <a:gd name="connsiteX111" fmla="*/ 421042 w 8037833"/>
              <a:gd name="connsiteY111" fmla="*/ 3709912 h 3784177"/>
              <a:gd name="connsiteX112" fmla="*/ 393295 w 8037833"/>
              <a:gd name="connsiteY112" fmla="*/ 3753097 h 3784177"/>
              <a:gd name="connsiteX113" fmla="*/ 355918 w 8037833"/>
              <a:gd name="connsiteY113" fmla="*/ 3779172 h 3784177"/>
              <a:gd name="connsiteX114" fmla="*/ 339711 w 8037833"/>
              <a:gd name="connsiteY114" fmla="*/ 3718242 h 3784177"/>
              <a:gd name="connsiteX115" fmla="*/ 222239 w 8037833"/>
              <a:gd name="connsiteY115" fmla="*/ 3672335 h 3784177"/>
              <a:gd name="connsiteX116" fmla="*/ 163578 w 8037833"/>
              <a:gd name="connsiteY116" fmla="*/ 3656292 h 3784177"/>
              <a:gd name="connsiteX117" fmla="*/ 72220 w 8037833"/>
              <a:gd name="connsiteY117" fmla="*/ 3645272 h 3784177"/>
              <a:gd name="connsiteX118" fmla="*/ 44395 w 8037833"/>
              <a:gd name="connsiteY118" fmla="*/ 3639455 h 3784177"/>
              <a:gd name="connsiteX119" fmla="*/ 1962 w 8037833"/>
              <a:gd name="connsiteY119" fmla="*/ 3635948 h 3784177"/>
              <a:gd name="connsiteX120" fmla="*/ 0 w 8037833"/>
              <a:gd name="connsiteY120" fmla="*/ 3635261 h 3784177"/>
              <a:gd name="connsiteX121" fmla="*/ 0 w 8037833"/>
              <a:gd name="connsiteY121"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305325 w 8037833"/>
              <a:gd name="connsiteY32" fmla="*/ 350520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07752 w 8037833"/>
              <a:gd name="connsiteY70" fmla="*/ 362659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46240 w 8037833"/>
              <a:gd name="connsiteY90" fmla="*/ 3604535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53768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697934 h 3784177"/>
              <a:gd name="connsiteX111" fmla="*/ 421042 w 8037833"/>
              <a:gd name="connsiteY111" fmla="*/ 3709912 h 3784177"/>
              <a:gd name="connsiteX112" fmla="*/ 393295 w 8037833"/>
              <a:gd name="connsiteY112" fmla="*/ 3753097 h 3784177"/>
              <a:gd name="connsiteX113" fmla="*/ 355918 w 8037833"/>
              <a:gd name="connsiteY113" fmla="*/ 3779172 h 3784177"/>
              <a:gd name="connsiteX114" fmla="*/ 339711 w 8037833"/>
              <a:gd name="connsiteY114" fmla="*/ 3718242 h 3784177"/>
              <a:gd name="connsiteX115" fmla="*/ 222239 w 8037833"/>
              <a:gd name="connsiteY115" fmla="*/ 3672335 h 3784177"/>
              <a:gd name="connsiteX116" fmla="*/ 163578 w 8037833"/>
              <a:gd name="connsiteY116" fmla="*/ 3656292 h 3784177"/>
              <a:gd name="connsiteX117" fmla="*/ 72220 w 8037833"/>
              <a:gd name="connsiteY117" fmla="*/ 3645272 h 3784177"/>
              <a:gd name="connsiteX118" fmla="*/ 44395 w 8037833"/>
              <a:gd name="connsiteY118" fmla="*/ 3639455 h 3784177"/>
              <a:gd name="connsiteX119" fmla="*/ 1962 w 8037833"/>
              <a:gd name="connsiteY119" fmla="*/ 3635948 h 3784177"/>
              <a:gd name="connsiteX120" fmla="*/ 0 w 8037833"/>
              <a:gd name="connsiteY120" fmla="*/ 3635261 h 3784177"/>
              <a:gd name="connsiteX121" fmla="*/ 0 w 8037833"/>
              <a:gd name="connsiteY121"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305325 w 8037833"/>
              <a:gd name="connsiteY32" fmla="*/ 350520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07752 w 8037833"/>
              <a:gd name="connsiteY70" fmla="*/ 362659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46240 w 8037833"/>
              <a:gd name="connsiteY90" fmla="*/ 3604535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53768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697934 h 3784177"/>
              <a:gd name="connsiteX111" fmla="*/ 421042 w 8037833"/>
              <a:gd name="connsiteY111" fmla="*/ 3709912 h 3784177"/>
              <a:gd name="connsiteX112" fmla="*/ 393295 w 8037833"/>
              <a:gd name="connsiteY112" fmla="*/ 3753097 h 3784177"/>
              <a:gd name="connsiteX113" fmla="*/ 339711 w 8037833"/>
              <a:gd name="connsiteY113" fmla="*/ 3718242 h 3784177"/>
              <a:gd name="connsiteX114" fmla="*/ 222239 w 8037833"/>
              <a:gd name="connsiteY114" fmla="*/ 3672335 h 3784177"/>
              <a:gd name="connsiteX115" fmla="*/ 163578 w 8037833"/>
              <a:gd name="connsiteY115" fmla="*/ 3656292 h 3784177"/>
              <a:gd name="connsiteX116" fmla="*/ 72220 w 8037833"/>
              <a:gd name="connsiteY116" fmla="*/ 3645272 h 3784177"/>
              <a:gd name="connsiteX117" fmla="*/ 44395 w 8037833"/>
              <a:gd name="connsiteY117" fmla="*/ 3639455 h 3784177"/>
              <a:gd name="connsiteX118" fmla="*/ 1962 w 8037833"/>
              <a:gd name="connsiteY118" fmla="*/ 3635948 h 3784177"/>
              <a:gd name="connsiteX119" fmla="*/ 0 w 8037833"/>
              <a:gd name="connsiteY119" fmla="*/ 3635261 h 3784177"/>
              <a:gd name="connsiteX120" fmla="*/ 0 w 8037833"/>
              <a:gd name="connsiteY12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305325 w 8037833"/>
              <a:gd name="connsiteY32" fmla="*/ 350520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07752 w 8037833"/>
              <a:gd name="connsiteY70" fmla="*/ 362659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46240 w 8037833"/>
              <a:gd name="connsiteY90" fmla="*/ 3604535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53768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739124 h 3784177"/>
              <a:gd name="connsiteX111" fmla="*/ 421042 w 8037833"/>
              <a:gd name="connsiteY111" fmla="*/ 3709912 h 3784177"/>
              <a:gd name="connsiteX112" fmla="*/ 393295 w 8037833"/>
              <a:gd name="connsiteY112" fmla="*/ 3753097 h 3784177"/>
              <a:gd name="connsiteX113" fmla="*/ 339711 w 8037833"/>
              <a:gd name="connsiteY113" fmla="*/ 3718242 h 3784177"/>
              <a:gd name="connsiteX114" fmla="*/ 222239 w 8037833"/>
              <a:gd name="connsiteY114" fmla="*/ 3672335 h 3784177"/>
              <a:gd name="connsiteX115" fmla="*/ 163578 w 8037833"/>
              <a:gd name="connsiteY115" fmla="*/ 3656292 h 3784177"/>
              <a:gd name="connsiteX116" fmla="*/ 72220 w 8037833"/>
              <a:gd name="connsiteY116" fmla="*/ 3645272 h 3784177"/>
              <a:gd name="connsiteX117" fmla="*/ 44395 w 8037833"/>
              <a:gd name="connsiteY117" fmla="*/ 3639455 h 3784177"/>
              <a:gd name="connsiteX118" fmla="*/ 1962 w 8037833"/>
              <a:gd name="connsiteY118" fmla="*/ 3635948 h 3784177"/>
              <a:gd name="connsiteX119" fmla="*/ 0 w 8037833"/>
              <a:gd name="connsiteY119" fmla="*/ 3635261 h 3784177"/>
              <a:gd name="connsiteX120" fmla="*/ 0 w 8037833"/>
              <a:gd name="connsiteY12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305325 w 8037833"/>
              <a:gd name="connsiteY32" fmla="*/ 350520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07752 w 8037833"/>
              <a:gd name="connsiteY70" fmla="*/ 362659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46240 w 8037833"/>
              <a:gd name="connsiteY90" fmla="*/ 3604535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53768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739124 h 3784177"/>
              <a:gd name="connsiteX111" fmla="*/ 445444 w 8037833"/>
              <a:gd name="connsiteY111" fmla="*/ 3764831 h 3784177"/>
              <a:gd name="connsiteX112" fmla="*/ 393295 w 8037833"/>
              <a:gd name="connsiteY112" fmla="*/ 3753097 h 3784177"/>
              <a:gd name="connsiteX113" fmla="*/ 339711 w 8037833"/>
              <a:gd name="connsiteY113" fmla="*/ 3718242 h 3784177"/>
              <a:gd name="connsiteX114" fmla="*/ 222239 w 8037833"/>
              <a:gd name="connsiteY114" fmla="*/ 3672335 h 3784177"/>
              <a:gd name="connsiteX115" fmla="*/ 163578 w 8037833"/>
              <a:gd name="connsiteY115" fmla="*/ 3656292 h 3784177"/>
              <a:gd name="connsiteX116" fmla="*/ 72220 w 8037833"/>
              <a:gd name="connsiteY116" fmla="*/ 3645272 h 3784177"/>
              <a:gd name="connsiteX117" fmla="*/ 44395 w 8037833"/>
              <a:gd name="connsiteY117" fmla="*/ 3639455 h 3784177"/>
              <a:gd name="connsiteX118" fmla="*/ 1962 w 8037833"/>
              <a:gd name="connsiteY118" fmla="*/ 3635948 h 3784177"/>
              <a:gd name="connsiteX119" fmla="*/ 0 w 8037833"/>
              <a:gd name="connsiteY119" fmla="*/ 3635261 h 3784177"/>
              <a:gd name="connsiteX120" fmla="*/ 0 w 8037833"/>
              <a:gd name="connsiteY12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305325 w 8037833"/>
              <a:gd name="connsiteY32" fmla="*/ 350520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07752 w 8037833"/>
              <a:gd name="connsiteY70" fmla="*/ 362659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46240 w 8037833"/>
              <a:gd name="connsiteY90" fmla="*/ 3604535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53768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739124 h 3784177"/>
              <a:gd name="connsiteX111" fmla="*/ 445444 w 8037833"/>
              <a:gd name="connsiteY111" fmla="*/ 3764831 h 3784177"/>
              <a:gd name="connsiteX112" fmla="*/ 393295 w 8037833"/>
              <a:gd name="connsiteY112" fmla="*/ 3753097 h 3784177"/>
              <a:gd name="connsiteX113" fmla="*/ 339711 w 8037833"/>
              <a:gd name="connsiteY113" fmla="*/ 3718242 h 3784177"/>
              <a:gd name="connsiteX114" fmla="*/ 222239 w 8037833"/>
              <a:gd name="connsiteY114" fmla="*/ 3672335 h 3784177"/>
              <a:gd name="connsiteX115" fmla="*/ 163578 w 8037833"/>
              <a:gd name="connsiteY115" fmla="*/ 3656292 h 3784177"/>
              <a:gd name="connsiteX116" fmla="*/ 72220 w 8037833"/>
              <a:gd name="connsiteY116" fmla="*/ 3645272 h 3784177"/>
              <a:gd name="connsiteX117" fmla="*/ 44395 w 8037833"/>
              <a:gd name="connsiteY117" fmla="*/ 3639455 h 3784177"/>
              <a:gd name="connsiteX118" fmla="*/ 1962 w 8037833"/>
              <a:gd name="connsiteY118" fmla="*/ 3635948 h 3784177"/>
              <a:gd name="connsiteX119" fmla="*/ 0 w 8037833"/>
              <a:gd name="connsiteY119" fmla="*/ 3635261 h 3784177"/>
              <a:gd name="connsiteX120" fmla="*/ 0 w 8037833"/>
              <a:gd name="connsiteY12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305325 w 8037833"/>
              <a:gd name="connsiteY32" fmla="*/ 350520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07752 w 8037833"/>
              <a:gd name="connsiteY70" fmla="*/ 362659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82844 w 8037833"/>
              <a:gd name="connsiteY90" fmla="*/ 3631994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53768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739124 h 3784177"/>
              <a:gd name="connsiteX111" fmla="*/ 445444 w 8037833"/>
              <a:gd name="connsiteY111" fmla="*/ 3764831 h 3784177"/>
              <a:gd name="connsiteX112" fmla="*/ 393295 w 8037833"/>
              <a:gd name="connsiteY112" fmla="*/ 3753097 h 3784177"/>
              <a:gd name="connsiteX113" fmla="*/ 339711 w 8037833"/>
              <a:gd name="connsiteY113" fmla="*/ 3718242 h 3784177"/>
              <a:gd name="connsiteX114" fmla="*/ 222239 w 8037833"/>
              <a:gd name="connsiteY114" fmla="*/ 3672335 h 3784177"/>
              <a:gd name="connsiteX115" fmla="*/ 163578 w 8037833"/>
              <a:gd name="connsiteY115" fmla="*/ 3656292 h 3784177"/>
              <a:gd name="connsiteX116" fmla="*/ 72220 w 8037833"/>
              <a:gd name="connsiteY116" fmla="*/ 3645272 h 3784177"/>
              <a:gd name="connsiteX117" fmla="*/ 44395 w 8037833"/>
              <a:gd name="connsiteY117" fmla="*/ 3639455 h 3784177"/>
              <a:gd name="connsiteX118" fmla="*/ 1962 w 8037833"/>
              <a:gd name="connsiteY118" fmla="*/ 3635948 h 3784177"/>
              <a:gd name="connsiteX119" fmla="*/ 0 w 8037833"/>
              <a:gd name="connsiteY119" fmla="*/ 3635261 h 3784177"/>
              <a:gd name="connsiteX120" fmla="*/ 0 w 8037833"/>
              <a:gd name="connsiteY12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305325 w 8037833"/>
              <a:gd name="connsiteY32" fmla="*/ 350520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07752 w 8037833"/>
              <a:gd name="connsiteY70" fmla="*/ 362659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82844 w 8037833"/>
              <a:gd name="connsiteY90" fmla="*/ 3631994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33173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739124 h 3784177"/>
              <a:gd name="connsiteX111" fmla="*/ 445444 w 8037833"/>
              <a:gd name="connsiteY111" fmla="*/ 3764831 h 3784177"/>
              <a:gd name="connsiteX112" fmla="*/ 393295 w 8037833"/>
              <a:gd name="connsiteY112" fmla="*/ 3753097 h 3784177"/>
              <a:gd name="connsiteX113" fmla="*/ 339711 w 8037833"/>
              <a:gd name="connsiteY113" fmla="*/ 3718242 h 3784177"/>
              <a:gd name="connsiteX114" fmla="*/ 222239 w 8037833"/>
              <a:gd name="connsiteY114" fmla="*/ 3672335 h 3784177"/>
              <a:gd name="connsiteX115" fmla="*/ 163578 w 8037833"/>
              <a:gd name="connsiteY115" fmla="*/ 3656292 h 3784177"/>
              <a:gd name="connsiteX116" fmla="*/ 72220 w 8037833"/>
              <a:gd name="connsiteY116" fmla="*/ 3645272 h 3784177"/>
              <a:gd name="connsiteX117" fmla="*/ 44395 w 8037833"/>
              <a:gd name="connsiteY117" fmla="*/ 3639455 h 3784177"/>
              <a:gd name="connsiteX118" fmla="*/ 1962 w 8037833"/>
              <a:gd name="connsiteY118" fmla="*/ 3635948 h 3784177"/>
              <a:gd name="connsiteX119" fmla="*/ 0 w 8037833"/>
              <a:gd name="connsiteY119" fmla="*/ 3635261 h 3784177"/>
              <a:gd name="connsiteX120" fmla="*/ 0 w 8037833"/>
              <a:gd name="connsiteY12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305325 w 8037833"/>
              <a:gd name="connsiteY32" fmla="*/ 350520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32153 w 8037833"/>
              <a:gd name="connsiteY70" fmla="*/ 366778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82844 w 8037833"/>
              <a:gd name="connsiteY90" fmla="*/ 3631994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33173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739124 h 3784177"/>
              <a:gd name="connsiteX111" fmla="*/ 445444 w 8037833"/>
              <a:gd name="connsiteY111" fmla="*/ 3764831 h 3784177"/>
              <a:gd name="connsiteX112" fmla="*/ 393295 w 8037833"/>
              <a:gd name="connsiteY112" fmla="*/ 3753097 h 3784177"/>
              <a:gd name="connsiteX113" fmla="*/ 339711 w 8037833"/>
              <a:gd name="connsiteY113" fmla="*/ 3718242 h 3784177"/>
              <a:gd name="connsiteX114" fmla="*/ 222239 w 8037833"/>
              <a:gd name="connsiteY114" fmla="*/ 3672335 h 3784177"/>
              <a:gd name="connsiteX115" fmla="*/ 163578 w 8037833"/>
              <a:gd name="connsiteY115" fmla="*/ 3656292 h 3784177"/>
              <a:gd name="connsiteX116" fmla="*/ 72220 w 8037833"/>
              <a:gd name="connsiteY116" fmla="*/ 3645272 h 3784177"/>
              <a:gd name="connsiteX117" fmla="*/ 44395 w 8037833"/>
              <a:gd name="connsiteY117" fmla="*/ 3639455 h 3784177"/>
              <a:gd name="connsiteX118" fmla="*/ 1962 w 8037833"/>
              <a:gd name="connsiteY118" fmla="*/ 3635948 h 3784177"/>
              <a:gd name="connsiteX119" fmla="*/ 0 w 8037833"/>
              <a:gd name="connsiteY119" fmla="*/ 3635261 h 3784177"/>
              <a:gd name="connsiteX120" fmla="*/ 0 w 8037833"/>
              <a:gd name="connsiteY12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210639 w 8037833"/>
              <a:gd name="connsiteY21" fmla="*/ 3335546 h 3784177"/>
              <a:gd name="connsiteX22" fmla="*/ 6111718 w 8037833"/>
              <a:gd name="connsiteY22" fmla="*/ 3357536 h 3784177"/>
              <a:gd name="connsiteX23" fmla="*/ 5949057 w 8037833"/>
              <a:gd name="connsiteY23" fmla="*/ 3379652 h 3784177"/>
              <a:gd name="connsiteX24" fmla="*/ 5891274 w 8037833"/>
              <a:gd name="connsiteY24" fmla="*/ 3397681 h 3784177"/>
              <a:gd name="connsiteX25" fmla="*/ 5835383 w 8037833"/>
              <a:gd name="connsiteY25" fmla="*/ 3377529 h 3784177"/>
              <a:gd name="connsiteX26" fmla="*/ 5746050 w 8037833"/>
              <a:gd name="connsiteY26" fmla="*/ 3426142 h 3784177"/>
              <a:gd name="connsiteX27" fmla="*/ 5613670 w 8037833"/>
              <a:gd name="connsiteY27" fmla="*/ 3428671 h 3784177"/>
              <a:gd name="connsiteX28" fmla="*/ 5535334 w 8037833"/>
              <a:gd name="connsiteY28" fmla="*/ 3437044 h 3784177"/>
              <a:gd name="connsiteX29" fmla="*/ 5506940 w 8037833"/>
              <a:gd name="connsiteY29" fmla="*/ 3450999 h 3784177"/>
              <a:gd name="connsiteX30" fmla="*/ 5466372 w 8037833"/>
              <a:gd name="connsiteY30" fmla="*/ 3463245 h 3784177"/>
              <a:gd name="connsiteX31" fmla="*/ 5395833 w 8037833"/>
              <a:gd name="connsiteY31" fmla="*/ 3493194 h 3784177"/>
              <a:gd name="connsiteX32" fmla="*/ 5305325 w 8037833"/>
              <a:gd name="connsiteY32" fmla="*/ 3505200 h 3784177"/>
              <a:gd name="connsiteX33" fmla="*/ 5223043 w 8037833"/>
              <a:gd name="connsiteY33" fmla="*/ 3491664 h 3784177"/>
              <a:gd name="connsiteX34" fmla="*/ 5217733 w 8037833"/>
              <a:gd name="connsiteY34" fmla="*/ 3500463 h 3784177"/>
              <a:gd name="connsiteX35" fmla="*/ 5167992 w 8037833"/>
              <a:gd name="connsiteY35" fmla="*/ 3504085 h 3784177"/>
              <a:gd name="connsiteX36" fmla="*/ 4987020 w 8037833"/>
              <a:gd name="connsiteY36" fmla="*/ 3461263 h 3784177"/>
              <a:gd name="connsiteX37" fmla="*/ 4890003 w 8037833"/>
              <a:gd name="connsiteY37" fmla="*/ 3469874 h 3784177"/>
              <a:gd name="connsiteX38" fmla="*/ 4856654 w 8037833"/>
              <a:gd name="connsiteY38" fmla="*/ 3481880 h 3784177"/>
              <a:gd name="connsiteX39" fmla="*/ 4800711 w 8037833"/>
              <a:gd name="connsiteY39" fmla="*/ 3501441 h 3784177"/>
              <a:gd name="connsiteX40" fmla="*/ 4761569 w 8037833"/>
              <a:gd name="connsiteY40" fmla="*/ 3538103 h 3784177"/>
              <a:gd name="connsiteX41" fmla="*/ 4713734 w 8037833"/>
              <a:gd name="connsiteY41" fmla="*/ 3545724 h 3784177"/>
              <a:gd name="connsiteX42" fmla="*/ 4699169 w 8037833"/>
              <a:gd name="connsiteY42" fmla="*/ 3518988 h 3784177"/>
              <a:gd name="connsiteX43" fmla="*/ 4649120 w 8037833"/>
              <a:gd name="connsiteY43" fmla="*/ 3536392 h 3784177"/>
              <a:gd name="connsiteX44" fmla="*/ 4573578 w 8037833"/>
              <a:gd name="connsiteY44" fmla="*/ 3565923 h 3784177"/>
              <a:gd name="connsiteX45" fmla="*/ 4529117 w 8037833"/>
              <a:gd name="connsiteY45" fmla="*/ 3575592 h 3784177"/>
              <a:gd name="connsiteX46" fmla="*/ 4408641 w 8037833"/>
              <a:gd name="connsiteY46" fmla="*/ 3610000 h 3784177"/>
              <a:gd name="connsiteX47" fmla="*/ 4356402 w 8037833"/>
              <a:gd name="connsiteY47" fmla="*/ 3642792 h 3784177"/>
              <a:gd name="connsiteX48" fmla="*/ 4270245 w 8037833"/>
              <a:gd name="connsiteY48" fmla="*/ 3665789 h 3784177"/>
              <a:gd name="connsiteX49" fmla="*/ 4208725 w 8037833"/>
              <a:gd name="connsiteY49" fmla="*/ 3704841 h 3784177"/>
              <a:gd name="connsiteX50" fmla="*/ 4201632 w 8037833"/>
              <a:gd name="connsiteY50" fmla="*/ 3702602 h 3784177"/>
              <a:gd name="connsiteX51" fmla="*/ 4191289 w 8037833"/>
              <a:gd name="connsiteY51" fmla="*/ 3702380 h 3784177"/>
              <a:gd name="connsiteX52" fmla="*/ 4191039 w 8037833"/>
              <a:gd name="connsiteY52" fmla="*/ 3702831 h 3784177"/>
              <a:gd name="connsiteX53" fmla="*/ 4181340 w 8037833"/>
              <a:gd name="connsiteY53" fmla="*/ 3701729 h 3784177"/>
              <a:gd name="connsiteX54" fmla="*/ 4133816 w 8037833"/>
              <a:gd name="connsiteY54" fmla="*/ 3690565 h 3784177"/>
              <a:gd name="connsiteX55" fmla="*/ 4071732 w 8037833"/>
              <a:gd name="connsiteY55" fmla="*/ 3732513 h 3784177"/>
              <a:gd name="connsiteX56" fmla="*/ 4045924 w 8037833"/>
              <a:gd name="connsiteY56" fmla="*/ 3739404 h 3784177"/>
              <a:gd name="connsiteX57" fmla="*/ 4032171 w 8037833"/>
              <a:gd name="connsiteY57" fmla="*/ 3745523 h 3784177"/>
              <a:gd name="connsiteX58" fmla="*/ 4031335 w 8037833"/>
              <a:gd name="connsiteY58" fmla="*/ 3747479 h 3784177"/>
              <a:gd name="connsiteX59" fmla="*/ 3985774 w 8037833"/>
              <a:gd name="connsiteY59" fmla="*/ 3736547 h 3784177"/>
              <a:gd name="connsiteX60" fmla="*/ 3979769 w 8037833"/>
              <a:gd name="connsiteY60" fmla="*/ 3738769 h 3784177"/>
              <a:gd name="connsiteX61" fmla="*/ 3950014 w 8037833"/>
              <a:gd name="connsiteY61" fmla="*/ 3726942 h 3784177"/>
              <a:gd name="connsiteX62" fmla="*/ 3934671 w 8037833"/>
              <a:gd name="connsiteY62" fmla="*/ 3723339 h 3784177"/>
              <a:gd name="connsiteX63" fmla="*/ 3930274 w 8037833"/>
              <a:gd name="connsiteY63" fmla="*/ 3717148 h 3784177"/>
              <a:gd name="connsiteX64" fmla="*/ 3907660 w 8037833"/>
              <a:gd name="connsiteY64" fmla="*/ 3714456 h 3784177"/>
              <a:gd name="connsiteX65" fmla="*/ 3905087 w 8037833"/>
              <a:gd name="connsiteY65" fmla="*/ 3716098 h 3784177"/>
              <a:gd name="connsiteX66" fmla="*/ 3886347 w 8037833"/>
              <a:gd name="connsiteY66" fmla="*/ 3706620 h 3784177"/>
              <a:gd name="connsiteX67" fmla="*/ 3870533 w 8037833"/>
              <a:gd name="connsiteY67" fmla="*/ 3689905 h 3784177"/>
              <a:gd name="connsiteX68" fmla="*/ 3678563 w 8037833"/>
              <a:gd name="connsiteY68" fmla="*/ 3694486 h 3784177"/>
              <a:gd name="connsiteX69" fmla="*/ 3524121 w 8037833"/>
              <a:gd name="connsiteY69" fmla="*/ 3642736 h 3784177"/>
              <a:gd name="connsiteX70" fmla="*/ 3432153 w 8037833"/>
              <a:gd name="connsiteY70" fmla="*/ 3667780 h 3784177"/>
              <a:gd name="connsiteX71" fmla="*/ 3373519 w 8037833"/>
              <a:gd name="connsiteY71" fmla="*/ 3665785 h 3784177"/>
              <a:gd name="connsiteX72" fmla="*/ 3114267 w 8037833"/>
              <a:gd name="connsiteY72" fmla="*/ 3638983 h 3784177"/>
              <a:gd name="connsiteX73" fmla="*/ 3048270 w 8037833"/>
              <a:gd name="connsiteY73" fmla="*/ 3649949 h 3784177"/>
              <a:gd name="connsiteX74" fmla="*/ 2989722 w 8037833"/>
              <a:gd name="connsiteY74" fmla="*/ 3623230 h 3784177"/>
              <a:gd name="connsiteX75" fmla="*/ 2965734 w 8037833"/>
              <a:gd name="connsiteY75" fmla="*/ 3635676 h 3784177"/>
              <a:gd name="connsiteX76" fmla="*/ 2961603 w 8037833"/>
              <a:gd name="connsiteY76" fmla="*/ 3638221 h 3784177"/>
              <a:gd name="connsiteX77" fmla="*/ 2944959 w 8037833"/>
              <a:gd name="connsiteY77" fmla="*/ 3639723 h 3784177"/>
              <a:gd name="connsiteX78" fmla="*/ 2940402 w 8037833"/>
              <a:gd name="connsiteY78" fmla="*/ 3651000 h 3784177"/>
              <a:gd name="connsiteX79" fmla="*/ 2915449 w 8037833"/>
              <a:gd name="connsiteY79" fmla="*/ 3661039 h 3784177"/>
              <a:gd name="connsiteX80" fmla="*/ 2884777 w 8037833"/>
              <a:gd name="connsiteY80" fmla="*/ 3660775 h 3784177"/>
              <a:gd name="connsiteX81" fmla="*/ 2739034 w 8037833"/>
              <a:gd name="connsiteY81" fmla="*/ 3647396 h 3784177"/>
              <a:gd name="connsiteX82" fmla="*/ 2651827 w 8037833"/>
              <a:gd name="connsiteY82" fmla="*/ 3646306 h 3784177"/>
              <a:gd name="connsiteX83" fmla="*/ 2618680 w 8037833"/>
              <a:gd name="connsiteY83" fmla="*/ 3656755 h 3784177"/>
              <a:gd name="connsiteX84" fmla="*/ 2572404 w 8037833"/>
              <a:gd name="connsiteY84" fmla="*/ 3664043 h 3784177"/>
              <a:gd name="connsiteX85" fmla="*/ 2490721 w 8037833"/>
              <a:gd name="connsiteY85" fmla="*/ 3685313 h 3784177"/>
              <a:gd name="connsiteX86" fmla="*/ 2423704 w 8037833"/>
              <a:gd name="connsiteY86" fmla="*/ 3658079 h 3784177"/>
              <a:gd name="connsiteX87" fmla="*/ 2301172 w 8037833"/>
              <a:gd name="connsiteY87" fmla="*/ 3663053 h 3784177"/>
              <a:gd name="connsiteX88" fmla="*/ 2294102 w 8037833"/>
              <a:gd name="connsiteY88" fmla="*/ 3671151 h 3784177"/>
              <a:gd name="connsiteX89" fmla="*/ 2238966 w 8037833"/>
              <a:gd name="connsiteY89" fmla="*/ 3668777 h 3784177"/>
              <a:gd name="connsiteX90" fmla="*/ 2082844 w 8037833"/>
              <a:gd name="connsiteY90" fmla="*/ 3631994 h 3784177"/>
              <a:gd name="connsiteX91" fmla="*/ 1938480 w 8037833"/>
              <a:gd name="connsiteY91" fmla="*/ 3601439 h 3784177"/>
              <a:gd name="connsiteX92" fmla="*/ 1900166 w 8037833"/>
              <a:gd name="connsiteY92" fmla="*/ 3609358 h 3784177"/>
              <a:gd name="connsiteX93" fmla="*/ 1835976 w 8037833"/>
              <a:gd name="connsiteY93" fmla="*/ 3622065 h 3784177"/>
              <a:gd name="connsiteX94" fmla="*/ 1787830 w 8037833"/>
              <a:gd name="connsiteY94" fmla="*/ 3633173 h 3784177"/>
              <a:gd name="connsiteX95" fmla="*/ 1734224 w 8037833"/>
              <a:gd name="connsiteY95" fmla="*/ 3655593 h 3784177"/>
              <a:gd name="connsiteX96" fmla="*/ 1721989 w 8037833"/>
              <a:gd name="connsiteY96" fmla="*/ 3627298 h 3784177"/>
              <a:gd name="connsiteX97" fmla="*/ 1664576 w 8037833"/>
              <a:gd name="connsiteY97" fmla="*/ 3638572 h 3784177"/>
              <a:gd name="connsiteX98" fmla="*/ 1577459 w 8037833"/>
              <a:gd name="connsiteY98" fmla="*/ 3658824 h 3784177"/>
              <a:gd name="connsiteX99" fmla="*/ 1527269 w 8037833"/>
              <a:gd name="connsiteY99" fmla="*/ 3663088 h 3784177"/>
              <a:gd name="connsiteX100" fmla="*/ 1390118 w 8037833"/>
              <a:gd name="connsiteY100" fmla="*/ 3682789 h 3784177"/>
              <a:gd name="connsiteX101" fmla="*/ 1252698 w 8037833"/>
              <a:gd name="connsiteY101" fmla="*/ 3708662 h 3784177"/>
              <a:gd name="connsiteX102" fmla="*/ 1171039 w 8037833"/>
              <a:gd name="connsiteY102" fmla="*/ 3758642 h 3784177"/>
              <a:gd name="connsiteX103" fmla="*/ 1058106 w 8037833"/>
              <a:gd name="connsiteY103" fmla="*/ 3776166 h 3784177"/>
              <a:gd name="connsiteX104" fmla="*/ 1039167 w 8037833"/>
              <a:gd name="connsiteY104" fmla="*/ 3784177 h 3784177"/>
              <a:gd name="connsiteX105" fmla="*/ 1012958 w 8037833"/>
              <a:gd name="connsiteY105" fmla="*/ 3779206 h 3784177"/>
              <a:gd name="connsiteX106" fmla="*/ 907906 w 8037833"/>
              <a:gd name="connsiteY106" fmla="*/ 3757678 h 3784177"/>
              <a:gd name="connsiteX107" fmla="*/ 825226 w 8037833"/>
              <a:gd name="connsiteY107" fmla="*/ 3726369 h 3784177"/>
              <a:gd name="connsiteX108" fmla="*/ 722264 w 8037833"/>
              <a:gd name="connsiteY108" fmla="*/ 3747612 h 3784177"/>
              <a:gd name="connsiteX109" fmla="*/ 659460 w 8037833"/>
              <a:gd name="connsiteY109" fmla="*/ 3740429 h 3784177"/>
              <a:gd name="connsiteX110" fmla="*/ 556552 w 8037833"/>
              <a:gd name="connsiteY110" fmla="*/ 3739124 h 3784177"/>
              <a:gd name="connsiteX111" fmla="*/ 445444 w 8037833"/>
              <a:gd name="connsiteY111" fmla="*/ 3764831 h 3784177"/>
              <a:gd name="connsiteX112" fmla="*/ 393295 w 8037833"/>
              <a:gd name="connsiteY112" fmla="*/ 3753097 h 3784177"/>
              <a:gd name="connsiteX113" fmla="*/ 339711 w 8037833"/>
              <a:gd name="connsiteY113" fmla="*/ 3718242 h 3784177"/>
              <a:gd name="connsiteX114" fmla="*/ 222239 w 8037833"/>
              <a:gd name="connsiteY114" fmla="*/ 3672335 h 3784177"/>
              <a:gd name="connsiteX115" fmla="*/ 163578 w 8037833"/>
              <a:gd name="connsiteY115" fmla="*/ 3656292 h 3784177"/>
              <a:gd name="connsiteX116" fmla="*/ 72220 w 8037833"/>
              <a:gd name="connsiteY116" fmla="*/ 3645272 h 3784177"/>
              <a:gd name="connsiteX117" fmla="*/ 44395 w 8037833"/>
              <a:gd name="connsiteY117" fmla="*/ 3639455 h 3784177"/>
              <a:gd name="connsiteX118" fmla="*/ 1962 w 8037833"/>
              <a:gd name="connsiteY118" fmla="*/ 3635948 h 3784177"/>
              <a:gd name="connsiteX119" fmla="*/ 0 w 8037833"/>
              <a:gd name="connsiteY119" fmla="*/ 3635261 h 3784177"/>
              <a:gd name="connsiteX120" fmla="*/ 0 w 8037833"/>
              <a:gd name="connsiteY12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03479 w 8037833"/>
              <a:gd name="connsiteY20" fmla="*/ 3319842 h 3784177"/>
              <a:gd name="connsiteX21" fmla="*/ 6111718 w 8037833"/>
              <a:gd name="connsiteY21" fmla="*/ 3357536 h 3784177"/>
              <a:gd name="connsiteX22" fmla="*/ 5949057 w 8037833"/>
              <a:gd name="connsiteY22" fmla="*/ 3379652 h 3784177"/>
              <a:gd name="connsiteX23" fmla="*/ 5891274 w 8037833"/>
              <a:gd name="connsiteY23" fmla="*/ 3397681 h 3784177"/>
              <a:gd name="connsiteX24" fmla="*/ 5835383 w 8037833"/>
              <a:gd name="connsiteY24" fmla="*/ 3377529 h 3784177"/>
              <a:gd name="connsiteX25" fmla="*/ 5746050 w 8037833"/>
              <a:gd name="connsiteY25" fmla="*/ 3426142 h 3784177"/>
              <a:gd name="connsiteX26" fmla="*/ 5613670 w 8037833"/>
              <a:gd name="connsiteY26" fmla="*/ 3428671 h 3784177"/>
              <a:gd name="connsiteX27" fmla="*/ 5535334 w 8037833"/>
              <a:gd name="connsiteY27" fmla="*/ 3437044 h 3784177"/>
              <a:gd name="connsiteX28" fmla="*/ 5506940 w 8037833"/>
              <a:gd name="connsiteY28" fmla="*/ 3450999 h 3784177"/>
              <a:gd name="connsiteX29" fmla="*/ 5466372 w 8037833"/>
              <a:gd name="connsiteY29" fmla="*/ 3463245 h 3784177"/>
              <a:gd name="connsiteX30" fmla="*/ 5395833 w 8037833"/>
              <a:gd name="connsiteY30" fmla="*/ 3493194 h 3784177"/>
              <a:gd name="connsiteX31" fmla="*/ 5305325 w 8037833"/>
              <a:gd name="connsiteY31" fmla="*/ 3505200 h 3784177"/>
              <a:gd name="connsiteX32" fmla="*/ 5223043 w 8037833"/>
              <a:gd name="connsiteY32" fmla="*/ 3491664 h 3784177"/>
              <a:gd name="connsiteX33" fmla="*/ 5217733 w 8037833"/>
              <a:gd name="connsiteY33" fmla="*/ 3500463 h 3784177"/>
              <a:gd name="connsiteX34" fmla="*/ 5167992 w 8037833"/>
              <a:gd name="connsiteY34" fmla="*/ 3504085 h 3784177"/>
              <a:gd name="connsiteX35" fmla="*/ 4987020 w 8037833"/>
              <a:gd name="connsiteY35" fmla="*/ 3461263 h 3784177"/>
              <a:gd name="connsiteX36" fmla="*/ 4890003 w 8037833"/>
              <a:gd name="connsiteY36" fmla="*/ 3469874 h 3784177"/>
              <a:gd name="connsiteX37" fmla="*/ 4856654 w 8037833"/>
              <a:gd name="connsiteY37" fmla="*/ 3481880 h 3784177"/>
              <a:gd name="connsiteX38" fmla="*/ 4800711 w 8037833"/>
              <a:gd name="connsiteY38" fmla="*/ 3501441 h 3784177"/>
              <a:gd name="connsiteX39" fmla="*/ 4761569 w 8037833"/>
              <a:gd name="connsiteY39" fmla="*/ 3538103 h 3784177"/>
              <a:gd name="connsiteX40" fmla="*/ 4713734 w 8037833"/>
              <a:gd name="connsiteY40" fmla="*/ 3545724 h 3784177"/>
              <a:gd name="connsiteX41" fmla="*/ 4699169 w 8037833"/>
              <a:gd name="connsiteY41" fmla="*/ 3518988 h 3784177"/>
              <a:gd name="connsiteX42" fmla="*/ 4649120 w 8037833"/>
              <a:gd name="connsiteY42" fmla="*/ 3536392 h 3784177"/>
              <a:gd name="connsiteX43" fmla="*/ 4573578 w 8037833"/>
              <a:gd name="connsiteY43" fmla="*/ 3565923 h 3784177"/>
              <a:gd name="connsiteX44" fmla="*/ 4529117 w 8037833"/>
              <a:gd name="connsiteY44" fmla="*/ 3575592 h 3784177"/>
              <a:gd name="connsiteX45" fmla="*/ 4408641 w 8037833"/>
              <a:gd name="connsiteY45" fmla="*/ 3610000 h 3784177"/>
              <a:gd name="connsiteX46" fmla="*/ 4356402 w 8037833"/>
              <a:gd name="connsiteY46" fmla="*/ 3642792 h 3784177"/>
              <a:gd name="connsiteX47" fmla="*/ 4270245 w 8037833"/>
              <a:gd name="connsiteY47" fmla="*/ 3665789 h 3784177"/>
              <a:gd name="connsiteX48" fmla="*/ 4208725 w 8037833"/>
              <a:gd name="connsiteY48" fmla="*/ 3704841 h 3784177"/>
              <a:gd name="connsiteX49" fmla="*/ 4201632 w 8037833"/>
              <a:gd name="connsiteY49" fmla="*/ 3702602 h 3784177"/>
              <a:gd name="connsiteX50" fmla="*/ 4191289 w 8037833"/>
              <a:gd name="connsiteY50" fmla="*/ 3702380 h 3784177"/>
              <a:gd name="connsiteX51" fmla="*/ 4191039 w 8037833"/>
              <a:gd name="connsiteY51" fmla="*/ 3702831 h 3784177"/>
              <a:gd name="connsiteX52" fmla="*/ 4181340 w 8037833"/>
              <a:gd name="connsiteY52" fmla="*/ 3701729 h 3784177"/>
              <a:gd name="connsiteX53" fmla="*/ 4133816 w 8037833"/>
              <a:gd name="connsiteY53" fmla="*/ 3690565 h 3784177"/>
              <a:gd name="connsiteX54" fmla="*/ 4071732 w 8037833"/>
              <a:gd name="connsiteY54" fmla="*/ 3732513 h 3784177"/>
              <a:gd name="connsiteX55" fmla="*/ 4045924 w 8037833"/>
              <a:gd name="connsiteY55" fmla="*/ 3739404 h 3784177"/>
              <a:gd name="connsiteX56" fmla="*/ 4032171 w 8037833"/>
              <a:gd name="connsiteY56" fmla="*/ 3745523 h 3784177"/>
              <a:gd name="connsiteX57" fmla="*/ 4031335 w 8037833"/>
              <a:gd name="connsiteY57" fmla="*/ 3747479 h 3784177"/>
              <a:gd name="connsiteX58" fmla="*/ 3985774 w 8037833"/>
              <a:gd name="connsiteY58" fmla="*/ 3736547 h 3784177"/>
              <a:gd name="connsiteX59" fmla="*/ 3979769 w 8037833"/>
              <a:gd name="connsiteY59" fmla="*/ 3738769 h 3784177"/>
              <a:gd name="connsiteX60" fmla="*/ 3950014 w 8037833"/>
              <a:gd name="connsiteY60" fmla="*/ 3726942 h 3784177"/>
              <a:gd name="connsiteX61" fmla="*/ 3934671 w 8037833"/>
              <a:gd name="connsiteY61" fmla="*/ 3723339 h 3784177"/>
              <a:gd name="connsiteX62" fmla="*/ 3930274 w 8037833"/>
              <a:gd name="connsiteY62" fmla="*/ 3717148 h 3784177"/>
              <a:gd name="connsiteX63" fmla="*/ 3907660 w 8037833"/>
              <a:gd name="connsiteY63" fmla="*/ 3714456 h 3784177"/>
              <a:gd name="connsiteX64" fmla="*/ 3905087 w 8037833"/>
              <a:gd name="connsiteY64" fmla="*/ 3716098 h 3784177"/>
              <a:gd name="connsiteX65" fmla="*/ 3886347 w 8037833"/>
              <a:gd name="connsiteY65" fmla="*/ 3706620 h 3784177"/>
              <a:gd name="connsiteX66" fmla="*/ 3870533 w 8037833"/>
              <a:gd name="connsiteY66" fmla="*/ 3689905 h 3784177"/>
              <a:gd name="connsiteX67" fmla="*/ 3678563 w 8037833"/>
              <a:gd name="connsiteY67" fmla="*/ 3694486 h 3784177"/>
              <a:gd name="connsiteX68" fmla="*/ 3524121 w 8037833"/>
              <a:gd name="connsiteY68" fmla="*/ 3642736 h 3784177"/>
              <a:gd name="connsiteX69" fmla="*/ 3432153 w 8037833"/>
              <a:gd name="connsiteY69" fmla="*/ 3667780 h 3784177"/>
              <a:gd name="connsiteX70" fmla="*/ 3373519 w 8037833"/>
              <a:gd name="connsiteY70" fmla="*/ 3665785 h 3784177"/>
              <a:gd name="connsiteX71" fmla="*/ 3114267 w 8037833"/>
              <a:gd name="connsiteY71" fmla="*/ 3638983 h 3784177"/>
              <a:gd name="connsiteX72" fmla="*/ 3048270 w 8037833"/>
              <a:gd name="connsiteY72" fmla="*/ 3649949 h 3784177"/>
              <a:gd name="connsiteX73" fmla="*/ 2989722 w 8037833"/>
              <a:gd name="connsiteY73" fmla="*/ 3623230 h 3784177"/>
              <a:gd name="connsiteX74" fmla="*/ 2965734 w 8037833"/>
              <a:gd name="connsiteY74" fmla="*/ 3635676 h 3784177"/>
              <a:gd name="connsiteX75" fmla="*/ 2961603 w 8037833"/>
              <a:gd name="connsiteY75" fmla="*/ 3638221 h 3784177"/>
              <a:gd name="connsiteX76" fmla="*/ 2944959 w 8037833"/>
              <a:gd name="connsiteY76" fmla="*/ 3639723 h 3784177"/>
              <a:gd name="connsiteX77" fmla="*/ 2940402 w 8037833"/>
              <a:gd name="connsiteY77" fmla="*/ 3651000 h 3784177"/>
              <a:gd name="connsiteX78" fmla="*/ 2915449 w 8037833"/>
              <a:gd name="connsiteY78" fmla="*/ 3661039 h 3784177"/>
              <a:gd name="connsiteX79" fmla="*/ 2884777 w 8037833"/>
              <a:gd name="connsiteY79" fmla="*/ 3660775 h 3784177"/>
              <a:gd name="connsiteX80" fmla="*/ 2739034 w 8037833"/>
              <a:gd name="connsiteY80" fmla="*/ 3647396 h 3784177"/>
              <a:gd name="connsiteX81" fmla="*/ 2651827 w 8037833"/>
              <a:gd name="connsiteY81" fmla="*/ 3646306 h 3784177"/>
              <a:gd name="connsiteX82" fmla="*/ 2618680 w 8037833"/>
              <a:gd name="connsiteY82" fmla="*/ 3656755 h 3784177"/>
              <a:gd name="connsiteX83" fmla="*/ 2572404 w 8037833"/>
              <a:gd name="connsiteY83" fmla="*/ 3664043 h 3784177"/>
              <a:gd name="connsiteX84" fmla="*/ 2490721 w 8037833"/>
              <a:gd name="connsiteY84" fmla="*/ 3685313 h 3784177"/>
              <a:gd name="connsiteX85" fmla="*/ 2423704 w 8037833"/>
              <a:gd name="connsiteY85" fmla="*/ 3658079 h 3784177"/>
              <a:gd name="connsiteX86" fmla="*/ 2301172 w 8037833"/>
              <a:gd name="connsiteY86" fmla="*/ 3663053 h 3784177"/>
              <a:gd name="connsiteX87" fmla="*/ 2294102 w 8037833"/>
              <a:gd name="connsiteY87" fmla="*/ 3671151 h 3784177"/>
              <a:gd name="connsiteX88" fmla="*/ 2238966 w 8037833"/>
              <a:gd name="connsiteY88" fmla="*/ 3668777 h 3784177"/>
              <a:gd name="connsiteX89" fmla="*/ 2082844 w 8037833"/>
              <a:gd name="connsiteY89" fmla="*/ 3631994 h 3784177"/>
              <a:gd name="connsiteX90" fmla="*/ 1938480 w 8037833"/>
              <a:gd name="connsiteY90" fmla="*/ 3601439 h 3784177"/>
              <a:gd name="connsiteX91" fmla="*/ 1900166 w 8037833"/>
              <a:gd name="connsiteY91" fmla="*/ 3609358 h 3784177"/>
              <a:gd name="connsiteX92" fmla="*/ 1835976 w 8037833"/>
              <a:gd name="connsiteY92" fmla="*/ 3622065 h 3784177"/>
              <a:gd name="connsiteX93" fmla="*/ 1787830 w 8037833"/>
              <a:gd name="connsiteY93" fmla="*/ 3633173 h 3784177"/>
              <a:gd name="connsiteX94" fmla="*/ 1734224 w 8037833"/>
              <a:gd name="connsiteY94" fmla="*/ 3655593 h 3784177"/>
              <a:gd name="connsiteX95" fmla="*/ 1721989 w 8037833"/>
              <a:gd name="connsiteY95" fmla="*/ 3627298 h 3784177"/>
              <a:gd name="connsiteX96" fmla="*/ 1664576 w 8037833"/>
              <a:gd name="connsiteY96" fmla="*/ 3638572 h 3784177"/>
              <a:gd name="connsiteX97" fmla="*/ 1577459 w 8037833"/>
              <a:gd name="connsiteY97" fmla="*/ 3658824 h 3784177"/>
              <a:gd name="connsiteX98" fmla="*/ 1527269 w 8037833"/>
              <a:gd name="connsiteY98" fmla="*/ 3663088 h 3784177"/>
              <a:gd name="connsiteX99" fmla="*/ 1390118 w 8037833"/>
              <a:gd name="connsiteY99" fmla="*/ 3682789 h 3784177"/>
              <a:gd name="connsiteX100" fmla="*/ 1252698 w 8037833"/>
              <a:gd name="connsiteY100" fmla="*/ 3708662 h 3784177"/>
              <a:gd name="connsiteX101" fmla="*/ 1171039 w 8037833"/>
              <a:gd name="connsiteY101" fmla="*/ 3758642 h 3784177"/>
              <a:gd name="connsiteX102" fmla="*/ 1058106 w 8037833"/>
              <a:gd name="connsiteY102" fmla="*/ 3776166 h 3784177"/>
              <a:gd name="connsiteX103" fmla="*/ 1039167 w 8037833"/>
              <a:gd name="connsiteY103" fmla="*/ 3784177 h 3784177"/>
              <a:gd name="connsiteX104" fmla="*/ 1012958 w 8037833"/>
              <a:gd name="connsiteY104" fmla="*/ 3779206 h 3784177"/>
              <a:gd name="connsiteX105" fmla="*/ 907906 w 8037833"/>
              <a:gd name="connsiteY105" fmla="*/ 3757678 h 3784177"/>
              <a:gd name="connsiteX106" fmla="*/ 825226 w 8037833"/>
              <a:gd name="connsiteY106" fmla="*/ 3726369 h 3784177"/>
              <a:gd name="connsiteX107" fmla="*/ 722264 w 8037833"/>
              <a:gd name="connsiteY107" fmla="*/ 3747612 h 3784177"/>
              <a:gd name="connsiteX108" fmla="*/ 659460 w 8037833"/>
              <a:gd name="connsiteY108" fmla="*/ 3740429 h 3784177"/>
              <a:gd name="connsiteX109" fmla="*/ 556552 w 8037833"/>
              <a:gd name="connsiteY109" fmla="*/ 3739124 h 3784177"/>
              <a:gd name="connsiteX110" fmla="*/ 445444 w 8037833"/>
              <a:gd name="connsiteY110" fmla="*/ 3764831 h 3784177"/>
              <a:gd name="connsiteX111" fmla="*/ 393295 w 8037833"/>
              <a:gd name="connsiteY111" fmla="*/ 3753097 h 3784177"/>
              <a:gd name="connsiteX112" fmla="*/ 339711 w 8037833"/>
              <a:gd name="connsiteY112" fmla="*/ 3718242 h 3784177"/>
              <a:gd name="connsiteX113" fmla="*/ 222239 w 8037833"/>
              <a:gd name="connsiteY113" fmla="*/ 3672335 h 3784177"/>
              <a:gd name="connsiteX114" fmla="*/ 163578 w 8037833"/>
              <a:gd name="connsiteY114" fmla="*/ 3656292 h 3784177"/>
              <a:gd name="connsiteX115" fmla="*/ 72220 w 8037833"/>
              <a:gd name="connsiteY115" fmla="*/ 3645272 h 3784177"/>
              <a:gd name="connsiteX116" fmla="*/ 44395 w 8037833"/>
              <a:gd name="connsiteY116" fmla="*/ 3639455 h 3784177"/>
              <a:gd name="connsiteX117" fmla="*/ 1962 w 8037833"/>
              <a:gd name="connsiteY117" fmla="*/ 3635948 h 3784177"/>
              <a:gd name="connsiteX118" fmla="*/ 0 w 8037833"/>
              <a:gd name="connsiteY118" fmla="*/ 3635261 h 3784177"/>
              <a:gd name="connsiteX119" fmla="*/ 0 w 8037833"/>
              <a:gd name="connsiteY119"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52283 w 8037833"/>
              <a:gd name="connsiteY20" fmla="*/ 3374762 h 3784177"/>
              <a:gd name="connsiteX21" fmla="*/ 6111718 w 8037833"/>
              <a:gd name="connsiteY21" fmla="*/ 3357536 h 3784177"/>
              <a:gd name="connsiteX22" fmla="*/ 5949057 w 8037833"/>
              <a:gd name="connsiteY22" fmla="*/ 3379652 h 3784177"/>
              <a:gd name="connsiteX23" fmla="*/ 5891274 w 8037833"/>
              <a:gd name="connsiteY23" fmla="*/ 3397681 h 3784177"/>
              <a:gd name="connsiteX24" fmla="*/ 5835383 w 8037833"/>
              <a:gd name="connsiteY24" fmla="*/ 3377529 h 3784177"/>
              <a:gd name="connsiteX25" fmla="*/ 5746050 w 8037833"/>
              <a:gd name="connsiteY25" fmla="*/ 3426142 h 3784177"/>
              <a:gd name="connsiteX26" fmla="*/ 5613670 w 8037833"/>
              <a:gd name="connsiteY26" fmla="*/ 3428671 h 3784177"/>
              <a:gd name="connsiteX27" fmla="*/ 5535334 w 8037833"/>
              <a:gd name="connsiteY27" fmla="*/ 3437044 h 3784177"/>
              <a:gd name="connsiteX28" fmla="*/ 5506940 w 8037833"/>
              <a:gd name="connsiteY28" fmla="*/ 3450999 h 3784177"/>
              <a:gd name="connsiteX29" fmla="*/ 5466372 w 8037833"/>
              <a:gd name="connsiteY29" fmla="*/ 3463245 h 3784177"/>
              <a:gd name="connsiteX30" fmla="*/ 5395833 w 8037833"/>
              <a:gd name="connsiteY30" fmla="*/ 3493194 h 3784177"/>
              <a:gd name="connsiteX31" fmla="*/ 5305325 w 8037833"/>
              <a:gd name="connsiteY31" fmla="*/ 3505200 h 3784177"/>
              <a:gd name="connsiteX32" fmla="*/ 5223043 w 8037833"/>
              <a:gd name="connsiteY32" fmla="*/ 3491664 h 3784177"/>
              <a:gd name="connsiteX33" fmla="*/ 5217733 w 8037833"/>
              <a:gd name="connsiteY33" fmla="*/ 3500463 h 3784177"/>
              <a:gd name="connsiteX34" fmla="*/ 5167992 w 8037833"/>
              <a:gd name="connsiteY34" fmla="*/ 3504085 h 3784177"/>
              <a:gd name="connsiteX35" fmla="*/ 4987020 w 8037833"/>
              <a:gd name="connsiteY35" fmla="*/ 3461263 h 3784177"/>
              <a:gd name="connsiteX36" fmla="*/ 4890003 w 8037833"/>
              <a:gd name="connsiteY36" fmla="*/ 3469874 h 3784177"/>
              <a:gd name="connsiteX37" fmla="*/ 4856654 w 8037833"/>
              <a:gd name="connsiteY37" fmla="*/ 3481880 h 3784177"/>
              <a:gd name="connsiteX38" fmla="*/ 4800711 w 8037833"/>
              <a:gd name="connsiteY38" fmla="*/ 3501441 h 3784177"/>
              <a:gd name="connsiteX39" fmla="*/ 4761569 w 8037833"/>
              <a:gd name="connsiteY39" fmla="*/ 3538103 h 3784177"/>
              <a:gd name="connsiteX40" fmla="*/ 4713734 w 8037833"/>
              <a:gd name="connsiteY40" fmla="*/ 3545724 h 3784177"/>
              <a:gd name="connsiteX41" fmla="*/ 4699169 w 8037833"/>
              <a:gd name="connsiteY41" fmla="*/ 3518988 h 3784177"/>
              <a:gd name="connsiteX42" fmla="*/ 4649120 w 8037833"/>
              <a:gd name="connsiteY42" fmla="*/ 3536392 h 3784177"/>
              <a:gd name="connsiteX43" fmla="*/ 4573578 w 8037833"/>
              <a:gd name="connsiteY43" fmla="*/ 3565923 h 3784177"/>
              <a:gd name="connsiteX44" fmla="*/ 4529117 w 8037833"/>
              <a:gd name="connsiteY44" fmla="*/ 3575592 h 3784177"/>
              <a:gd name="connsiteX45" fmla="*/ 4408641 w 8037833"/>
              <a:gd name="connsiteY45" fmla="*/ 3610000 h 3784177"/>
              <a:gd name="connsiteX46" fmla="*/ 4356402 w 8037833"/>
              <a:gd name="connsiteY46" fmla="*/ 3642792 h 3784177"/>
              <a:gd name="connsiteX47" fmla="*/ 4270245 w 8037833"/>
              <a:gd name="connsiteY47" fmla="*/ 3665789 h 3784177"/>
              <a:gd name="connsiteX48" fmla="*/ 4208725 w 8037833"/>
              <a:gd name="connsiteY48" fmla="*/ 3704841 h 3784177"/>
              <a:gd name="connsiteX49" fmla="*/ 4201632 w 8037833"/>
              <a:gd name="connsiteY49" fmla="*/ 3702602 h 3784177"/>
              <a:gd name="connsiteX50" fmla="*/ 4191289 w 8037833"/>
              <a:gd name="connsiteY50" fmla="*/ 3702380 h 3784177"/>
              <a:gd name="connsiteX51" fmla="*/ 4191039 w 8037833"/>
              <a:gd name="connsiteY51" fmla="*/ 3702831 h 3784177"/>
              <a:gd name="connsiteX52" fmla="*/ 4181340 w 8037833"/>
              <a:gd name="connsiteY52" fmla="*/ 3701729 h 3784177"/>
              <a:gd name="connsiteX53" fmla="*/ 4133816 w 8037833"/>
              <a:gd name="connsiteY53" fmla="*/ 3690565 h 3784177"/>
              <a:gd name="connsiteX54" fmla="*/ 4071732 w 8037833"/>
              <a:gd name="connsiteY54" fmla="*/ 3732513 h 3784177"/>
              <a:gd name="connsiteX55" fmla="*/ 4045924 w 8037833"/>
              <a:gd name="connsiteY55" fmla="*/ 3739404 h 3784177"/>
              <a:gd name="connsiteX56" fmla="*/ 4032171 w 8037833"/>
              <a:gd name="connsiteY56" fmla="*/ 3745523 h 3784177"/>
              <a:gd name="connsiteX57" fmla="*/ 4031335 w 8037833"/>
              <a:gd name="connsiteY57" fmla="*/ 3747479 h 3784177"/>
              <a:gd name="connsiteX58" fmla="*/ 3985774 w 8037833"/>
              <a:gd name="connsiteY58" fmla="*/ 3736547 h 3784177"/>
              <a:gd name="connsiteX59" fmla="*/ 3979769 w 8037833"/>
              <a:gd name="connsiteY59" fmla="*/ 3738769 h 3784177"/>
              <a:gd name="connsiteX60" fmla="*/ 3950014 w 8037833"/>
              <a:gd name="connsiteY60" fmla="*/ 3726942 h 3784177"/>
              <a:gd name="connsiteX61" fmla="*/ 3934671 w 8037833"/>
              <a:gd name="connsiteY61" fmla="*/ 3723339 h 3784177"/>
              <a:gd name="connsiteX62" fmla="*/ 3930274 w 8037833"/>
              <a:gd name="connsiteY62" fmla="*/ 3717148 h 3784177"/>
              <a:gd name="connsiteX63" fmla="*/ 3907660 w 8037833"/>
              <a:gd name="connsiteY63" fmla="*/ 3714456 h 3784177"/>
              <a:gd name="connsiteX64" fmla="*/ 3905087 w 8037833"/>
              <a:gd name="connsiteY64" fmla="*/ 3716098 h 3784177"/>
              <a:gd name="connsiteX65" fmla="*/ 3886347 w 8037833"/>
              <a:gd name="connsiteY65" fmla="*/ 3706620 h 3784177"/>
              <a:gd name="connsiteX66" fmla="*/ 3870533 w 8037833"/>
              <a:gd name="connsiteY66" fmla="*/ 3689905 h 3784177"/>
              <a:gd name="connsiteX67" fmla="*/ 3678563 w 8037833"/>
              <a:gd name="connsiteY67" fmla="*/ 3694486 h 3784177"/>
              <a:gd name="connsiteX68" fmla="*/ 3524121 w 8037833"/>
              <a:gd name="connsiteY68" fmla="*/ 3642736 h 3784177"/>
              <a:gd name="connsiteX69" fmla="*/ 3432153 w 8037833"/>
              <a:gd name="connsiteY69" fmla="*/ 3667780 h 3784177"/>
              <a:gd name="connsiteX70" fmla="*/ 3373519 w 8037833"/>
              <a:gd name="connsiteY70" fmla="*/ 3665785 h 3784177"/>
              <a:gd name="connsiteX71" fmla="*/ 3114267 w 8037833"/>
              <a:gd name="connsiteY71" fmla="*/ 3638983 h 3784177"/>
              <a:gd name="connsiteX72" fmla="*/ 3048270 w 8037833"/>
              <a:gd name="connsiteY72" fmla="*/ 3649949 h 3784177"/>
              <a:gd name="connsiteX73" fmla="*/ 2989722 w 8037833"/>
              <a:gd name="connsiteY73" fmla="*/ 3623230 h 3784177"/>
              <a:gd name="connsiteX74" fmla="*/ 2965734 w 8037833"/>
              <a:gd name="connsiteY74" fmla="*/ 3635676 h 3784177"/>
              <a:gd name="connsiteX75" fmla="*/ 2961603 w 8037833"/>
              <a:gd name="connsiteY75" fmla="*/ 3638221 h 3784177"/>
              <a:gd name="connsiteX76" fmla="*/ 2944959 w 8037833"/>
              <a:gd name="connsiteY76" fmla="*/ 3639723 h 3784177"/>
              <a:gd name="connsiteX77" fmla="*/ 2940402 w 8037833"/>
              <a:gd name="connsiteY77" fmla="*/ 3651000 h 3784177"/>
              <a:gd name="connsiteX78" fmla="*/ 2915449 w 8037833"/>
              <a:gd name="connsiteY78" fmla="*/ 3661039 h 3784177"/>
              <a:gd name="connsiteX79" fmla="*/ 2884777 w 8037833"/>
              <a:gd name="connsiteY79" fmla="*/ 3660775 h 3784177"/>
              <a:gd name="connsiteX80" fmla="*/ 2739034 w 8037833"/>
              <a:gd name="connsiteY80" fmla="*/ 3647396 h 3784177"/>
              <a:gd name="connsiteX81" fmla="*/ 2651827 w 8037833"/>
              <a:gd name="connsiteY81" fmla="*/ 3646306 h 3784177"/>
              <a:gd name="connsiteX82" fmla="*/ 2618680 w 8037833"/>
              <a:gd name="connsiteY82" fmla="*/ 3656755 h 3784177"/>
              <a:gd name="connsiteX83" fmla="*/ 2572404 w 8037833"/>
              <a:gd name="connsiteY83" fmla="*/ 3664043 h 3784177"/>
              <a:gd name="connsiteX84" fmla="*/ 2490721 w 8037833"/>
              <a:gd name="connsiteY84" fmla="*/ 3685313 h 3784177"/>
              <a:gd name="connsiteX85" fmla="*/ 2423704 w 8037833"/>
              <a:gd name="connsiteY85" fmla="*/ 3658079 h 3784177"/>
              <a:gd name="connsiteX86" fmla="*/ 2301172 w 8037833"/>
              <a:gd name="connsiteY86" fmla="*/ 3663053 h 3784177"/>
              <a:gd name="connsiteX87" fmla="*/ 2294102 w 8037833"/>
              <a:gd name="connsiteY87" fmla="*/ 3671151 h 3784177"/>
              <a:gd name="connsiteX88" fmla="*/ 2238966 w 8037833"/>
              <a:gd name="connsiteY88" fmla="*/ 3668777 h 3784177"/>
              <a:gd name="connsiteX89" fmla="*/ 2082844 w 8037833"/>
              <a:gd name="connsiteY89" fmla="*/ 3631994 h 3784177"/>
              <a:gd name="connsiteX90" fmla="*/ 1938480 w 8037833"/>
              <a:gd name="connsiteY90" fmla="*/ 3601439 h 3784177"/>
              <a:gd name="connsiteX91" fmla="*/ 1900166 w 8037833"/>
              <a:gd name="connsiteY91" fmla="*/ 3609358 h 3784177"/>
              <a:gd name="connsiteX92" fmla="*/ 1835976 w 8037833"/>
              <a:gd name="connsiteY92" fmla="*/ 3622065 h 3784177"/>
              <a:gd name="connsiteX93" fmla="*/ 1787830 w 8037833"/>
              <a:gd name="connsiteY93" fmla="*/ 3633173 h 3784177"/>
              <a:gd name="connsiteX94" fmla="*/ 1734224 w 8037833"/>
              <a:gd name="connsiteY94" fmla="*/ 3655593 h 3784177"/>
              <a:gd name="connsiteX95" fmla="*/ 1721989 w 8037833"/>
              <a:gd name="connsiteY95" fmla="*/ 3627298 h 3784177"/>
              <a:gd name="connsiteX96" fmla="*/ 1664576 w 8037833"/>
              <a:gd name="connsiteY96" fmla="*/ 3638572 h 3784177"/>
              <a:gd name="connsiteX97" fmla="*/ 1577459 w 8037833"/>
              <a:gd name="connsiteY97" fmla="*/ 3658824 h 3784177"/>
              <a:gd name="connsiteX98" fmla="*/ 1527269 w 8037833"/>
              <a:gd name="connsiteY98" fmla="*/ 3663088 h 3784177"/>
              <a:gd name="connsiteX99" fmla="*/ 1390118 w 8037833"/>
              <a:gd name="connsiteY99" fmla="*/ 3682789 h 3784177"/>
              <a:gd name="connsiteX100" fmla="*/ 1252698 w 8037833"/>
              <a:gd name="connsiteY100" fmla="*/ 3708662 h 3784177"/>
              <a:gd name="connsiteX101" fmla="*/ 1171039 w 8037833"/>
              <a:gd name="connsiteY101" fmla="*/ 3758642 h 3784177"/>
              <a:gd name="connsiteX102" fmla="*/ 1058106 w 8037833"/>
              <a:gd name="connsiteY102" fmla="*/ 3776166 h 3784177"/>
              <a:gd name="connsiteX103" fmla="*/ 1039167 w 8037833"/>
              <a:gd name="connsiteY103" fmla="*/ 3784177 h 3784177"/>
              <a:gd name="connsiteX104" fmla="*/ 1012958 w 8037833"/>
              <a:gd name="connsiteY104" fmla="*/ 3779206 h 3784177"/>
              <a:gd name="connsiteX105" fmla="*/ 907906 w 8037833"/>
              <a:gd name="connsiteY105" fmla="*/ 3757678 h 3784177"/>
              <a:gd name="connsiteX106" fmla="*/ 825226 w 8037833"/>
              <a:gd name="connsiteY106" fmla="*/ 3726369 h 3784177"/>
              <a:gd name="connsiteX107" fmla="*/ 722264 w 8037833"/>
              <a:gd name="connsiteY107" fmla="*/ 3747612 h 3784177"/>
              <a:gd name="connsiteX108" fmla="*/ 659460 w 8037833"/>
              <a:gd name="connsiteY108" fmla="*/ 3740429 h 3784177"/>
              <a:gd name="connsiteX109" fmla="*/ 556552 w 8037833"/>
              <a:gd name="connsiteY109" fmla="*/ 3739124 h 3784177"/>
              <a:gd name="connsiteX110" fmla="*/ 445444 w 8037833"/>
              <a:gd name="connsiteY110" fmla="*/ 3764831 h 3784177"/>
              <a:gd name="connsiteX111" fmla="*/ 393295 w 8037833"/>
              <a:gd name="connsiteY111" fmla="*/ 3753097 h 3784177"/>
              <a:gd name="connsiteX112" fmla="*/ 339711 w 8037833"/>
              <a:gd name="connsiteY112" fmla="*/ 3718242 h 3784177"/>
              <a:gd name="connsiteX113" fmla="*/ 222239 w 8037833"/>
              <a:gd name="connsiteY113" fmla="*/ 3672335 h 3784177"/>
              <a:gd name="connsiteX114" fmla="*/ 163578 w 8037833"/>
              <a:gd name="connsiteY114" fmla="*/ 3656292 h 3784177"/>
              <a:gd name="connsiteX115" fmla="*/ 72220 w 8037833"/>
              <a:gd name="connsiteY115" fmla="*/ 3645272 h 3784177"/>
              <a:gd name="connsiteX116" fmla="*/ 44395 w 8037833"/>
              <a:gd name="connsiteY116" fmla="*/ 3639455 h 3784177"/>
              <a:gd name="connsiteX117" fmla="*/ 1962 w 8037833"/>
              <a:gd name="connsiteY117" fmla="*/ 3635948 h 3784177"/>
              <a:gd name="connsiteX118" fmla="*/ 0 w 8037833"/>
              <a:gd name="connsiteY118" fmla="*/ 3635261 h 3784177"/>
              <a:gd name="connsiteX119" fmla="*/ 0 w 8037833"/>
              <a:gd name="connsiteY119"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462092 w 8037833"/>
              <a:gd name="connsiteY19" fmla="*/ 3373529 h 3784177"/>
              <a:gd name="connsiteX20" fmla="*/ 6352283 w 8037833"/>
              <a:gd name="connsiteY20" fmla="*/ 3374762 h 3784177"/>
              <a:gd name="connsiteX21" fmla="*/ 6111718 w 8037833"/>
              <a:gd name="connsiteY21" fmla="*/ 3357536 h 3784177"/>
              <a:gd name="connsiteX22" fmla="*/ 6022263 w 8037833"/>
              <a:gd name="connsiteY22" fmla="*/ 3359057 h 3784177"/>
              <a:gd name="connsiteX23" fmla="*/ 5891274 w 8037833"/>
              <a:gd name="connsiteY23" fmla="*/ 3397681 h 3784177"/>
              <a:gd name="connsiteX24" fmla="*/ 5835383 w 8037833"/>
              <a:gd name="connsiteY24" fmla="*/ 3377529 h 3784177"/>
              <a:gd name="connsiteX25" fmla="*/ 5746050 w 8037833"/>
              <a:gd name="connsiteY25" fmla="*/ 3426142 h 3784177"/>
              <a:gd name="connsiteX26" fmla="*/ 5613670 w 8037833"/>
              <a:gd name="connsiteY26" fmla="*/ 3428671 h 3784177"/>
              <a:gd name="connsiteX27" fmla="*/ 5535334 w 8037833"/>
              <a:gd name="connsiteY27" fmla="*/ 3437044 h 3784177"/>
              <a:gd name="connsiteX28" fmla="*/ 5506940 w 8037833"/>
              <a:gd name="connsiteY28" fmla="*/ 3450999 h 3784177"/>
              <a:gd name="connsiteX29" fmla="*/ 5466372 w 8037833"/>
              <a:gd name="connsiteY29" fmla="*/ 3463245 h 3784177"/>
              <a:gd name="connsiteX30" fmla="*/ 5395833 w 8037833"/>
              <a:gd name="connsiteY30" fmla="*/ 3493194 h 3784177"/>
              <a:gd name="connsiteX31" fmla="*/ 5305325 w 8037833"/>
              <a:gd name="connsiteY31" fmla="*/ 3505200 h 3784177"/>
              <a:gd name="connsiteX32" fmla="*/ 5223043 w 8037833"/>
              <a:gd name="connsiteY32" fmla="*/ 3491664 h 3784177"/>
              <a:gd name="connsiteX33" fmla="*/ 5217733 w 8037833"/>
              <a:gd name="connsiteY33" fmla="*/ 3500463 h 3784177"/>
              <a:gd name="connsiteX34" fmla="*/ 5167992 w 8037833"/>
              <a:gd name="connsiteY34" fmla="*/ 3504085 h 3784177"/>
              <a:gd name="connsiteX35" fmla="*/ 4987020 w 8037833"/>
              <a:gd name="connsiteY35" fmla="*/ 3461263 h 3784177"/>
              <a:gd name="connsiteX36" fmla="*/ 4890003 w 8037833"/>
              <a:gd name="connsiteY36" fmla="*/ 3469874 h 3784177"/>
              <a:gd name="connsiteX37" fmla="*/ 4856654 w 8037833"/>
              <a:gd name="connsiteY37" fmla="*/ 3481880 h 3784177"/>
              <a:gd name="connsiteX38" fmla="*/ 4800711 w 8037833"/>
              <a:gd name="connsiteY38" fmla="*/ 3501441 h 3784177"/>
              <a:gd name="connsiteX39" fmla="*/ 4761569 w 8037833"/>
              <a:gd name="connsiteY39" fmla="*/ 3538103 h 3784177"/>
              <a:gd name="connsiteX40" fmla="*/ 4713734 w 8037833"/>
              <a:gd name="connsiteY40" fmla="*/ 3545724 h 3784177"/>
              <a:gd name="connsiteX41" fmla="*/ 4699169 w 8037833"/>
              <a:gd name="connsiteY41" fmla="*/ 3518988 h 3784177"/>
              <a:gd name="connsiteX42" fmla="*/ 4649120 w 8037833"/>
              <a:gd name="connsiteY42" fmla="*/ 3536392 h 3784177"/>
              <a:gd name="connsiteX43" fmla="*/ 4573578 w 8037833"/>
              <a:gd name="connsiteY43" fmla="*/ 3565923 h 3784177"/>
              <a:gd name="connsiteX44" fmla="*/ 4529117 w 8037833"/>
              <a:gd name="connsiteY44" fmla="*/ 3575592 h 3784177"/>
              <a:gd name="connsiteX45" fmla="*/ 4408641 w 8037833"/>
              <a:gd name="connsiteY45" fmla="*/ 3610000 h 3784177"/>
              <a:gd name="connsiteX46" fmla="*/ 4356402 w 8037833"/>
              <a:gd name="connsiteY46" fmla="*/ 3642792 h 3784177"/>
              <a:gd name="connsiteX47" fmla="*/ 4270245 w 8037833"/>
              <a:gd name="connsiteY47" fmla="*/ 3665789 h 3784177"/>
              <a:gd name="connsiteX48" fmla="*/ 4208725 w 8037833"/>
              <a:gd name="connsiteY48" fmla="*/ 3704841 h 3784177"/>
              <a:gd name="connsiteX49" fmla="*/ 4201632 w 8037833"/>
              <a:gd name="connsiteY49" fmla="*/ 3702602 h 3784177"/>
              <a:gd name="connsiteX50" fmla="*/ 4191289 w 8037833"/>
              <a:gd name="connsiteY50" fmla="*/ 3702380 h 3784177"/>
              <a:gd name="connsiteX51" fmla="*/ 4191039 w 8037833"/>
              <a:gd name="connsiteY51" fmla="*/ 3702831 h 3784177"/>
              <a:gd name="connsiteX52" fmla="*/ 4181340 w 8037833"/>
              <a:gd name="connsiteY52" fmla="*/ 3701729 h 3784177"/>
              <a:gd name="connsiteX53" fmla="*/ 4133816 w 8037833"/>
              <a:gd name="connsiteY53" fmla="*/ 3690565 h 3784177"/>
              <a:gd name="connsiteX54" fmla="*/ 4071732 w 8037833"/>
              <a:gd name="connsiteY54" fmla="*/ 3732513 h 3784177"/>
              <a:gd name="connsiteX55" fmla="*/ 4045924 w 8037833"/>
              <a:gd name="connsiteY55" fmla="*/ 3739404 h 3784177"/>
              <a:gd name="connsiteX56" fmla="*/ 4032171 w 8037833"/>
              <a:gd name="connsiteY56" fmla="*/ 3745523 h 3784177"/>
              <a:gd name="connsiteX57" fmla="*/ 4031335 w 8037833"/>
              <a:gd name="connsiteY57" fmla="*/ 3747479 h 3784177"/>
              <a:gd name="connsiteX58" fmla="*/ 3985774 w 8037833"/>
              <a:gd name="connsiteY58" fmla="*/ 3736547 h 3784177"/>
              <a:gd name="connsiteX59" fmla="*/ 3979769 w 8037833"/>
              <a:gd name="connsiteY59" fmla="*/ 3738769 h 3784177"/>
              <a:gd name="connsiteX60" fmla="*/ 3950014 w 8037833"/>
              <a:gd name="connsiteY60" fmla="*/ 3726942 h 3784177"/>
              <a:gd name="connsiteX61" fmla="*/ 3934671 w 8037833"/>
              <a:gd name="connsiteY61" fmla="*/ 3723339 h 3784177"/>
              <a:gd name="connsiteX62" fmla="*/ 3930274 w 8037833"/>
              <a:gd name="connsiteY62" fmla="*/ 3717148 h 3784177"/>
              <a:gd name="connsiteX63" fmla="*/ 3907660 w 8037833"/>
              <a:gd name="connsiteY63" fmla="*/ 3714456 h 3784177"/>
              <a:gd name="connsiteX64" fmla="*/ 3905087 w 8037833"/>
              <a:gd name="connsiteY64" fmla="*/ 3716098 h 3784177"/>
              <a:gd name="connsiteX65" fmla="*/ 3886347 w 8037833"/>
              <a:gd name="connsiteY65" fmla="*/ 3706620 h 3784177"/>
              <a:gd name="connsiteX66" fmla="*/ 3870533 w 8037833"/>
              <a:gd name="connsiteY66" fmla="*/ 3689905 h 3784177"/>
              <a:gd name="connsiteX67" fmla="*/ 3678563 w 8037833"/>
              <a:gd name="connsiteY67" fmla="*/ 3694486 h 3784177"/>
              <a:gd name="connsiteX68" fmla="*/ 3524121 w 8037833"/>
              <a:gd name="connsiteY68" fmla="*/ 3642736 h 3784177"/>
              <a:gd name="connsiteX69" fmla="*/ 3432153 w 8037833"/>
              <a:gd name="connsiteY69" fmla="*/ 3667780 h 3784177"/>
              <a:gd name="connsiteX70" fmla="*/ 3373519 w 8037833"/>
              <a:gd name="connsiteY70" fmla="*/ 3665785 h 3784177"/>
              <a:gd name="connsiteX71" fmla="*/ 3114267 w 8037833"/>
              <a:gd name="connsiteY71" fmla="*/ 3638983 h 3784177"/>
              <a:gd name="connsiteX72" fmla="*/ 3048270 w 8037833"/>
              <a:gd name="connsiteY72" fmla="*/ 3649949 h 3784177"/>
              <a:gd name="connsiteX73" fmla="*/ 2989722 w 8037833"/>
              <a:gd name="connsiteY73" fmla="*/ 3623230 h 3784177"/>
              <a:gd name="connsiteX74" fmla="*/ 2965734 w 8037833"/>
              <a:gd name="connsiteY74" fmla="*/ 3635676 h 3784177"/>
              <a:gd name="connsiteX75" fmla="*/ 2961603 w 8037833"/>
              <a:gd name="connsiteY75" fmla="*/ 3638221 h 3784177"/>
              <a:gd name="connsiteX76" fmla="*/ 2944959 w 8037833"/>
              <a:gd name="connsiteY76" fmla="*/ 3639723 h 3784177"/>
              <a:gd name="connsiteX77" fmla="*/ 2940402 w 8037833"/>
              <a:gd name="connsiteY77" fmla="*/ 3651000 h 3784177"/>
              <a:gd name="connsiteX78" fmla="*/ 2915449 w 8037833"/>
              <a:gd name="connsiteY78" fmla="*/ 3661039 h 3784177"/>
              <a:gd name="connsiteX79" fmla="*/ 2884777 w 8037833"/>
              <a:gd name="connsiteY79" fmla="*/ 3660775 h 3784177"/>
              <a:gd name="connsiteX80" fmla="*/ 2739034 w 8037833"/>
              <a:gd name="connsiteY80" fmla="*/ 3647396 h 3784177"/>
              <a:gd name="connsiteX81" fmla="*/ 2651827 w 8037833"/>
              <a:gd name="connsiteY81" fmla="*/ 3646306 h 3784177"/>
              <a:gd name="connsiteX82" fmla="*/ 2618680 w 8037833"/>
              <a:gd name="connsiteY82" fmla="*/ 3656755 h 3784177"/>
              <a:gd name="connsiteX83" fmla="*/ 2572404 w 8037833"/>
              <a:gd name="connsiteY83" fmla="*/ 3664043 h 3784177"/>
              <a:gd name="connsiteX84" fmla="*/ 2490721 w 8037833"/>
              <a:gd name="connsiteY84" fmla="*/ 3685313 h 3784177"/>
              <a:gd name="connsiteX85" fmla="*/ 2423704 w 8037833"/>
              <a:gd name="connsiteY85" fmla="*/ 3658079 h 3784177"/>
              <a:gd name="connsiteX86" fmla="*/ 2301172 w 8037833"/>
              <a:gd name="connsiteY86" fmla="*/ 3663053 h 3784177"/>
              <a:gd name="connsiteX87" fmla="*/ 2294102 w 8037833"/>
              <a:gd name="connsiteY87" fmla="*/ 3671151 h 3784177"/>
              <a:gd name="connsiteX88" fmla="*/ 2238966 w 8037833"/>
              <a:gd name="connsiteY88" fmla="*/ 3668777 h 3784177"/>
              <a:gd name="connsiteX89" fmla="*/ 2082844 w 8037833"/>
              <a:gd name="connsiteY89" fmla="*/ 3631994 h 3784177"/>
              <a:gd name="connsiteX90" fmla="*/ 1938480 w 8037833"/>
              <a:gd name="connsiteY90" fmla="*/ 3601439 h 3784177"/>
              <a:gd name="connsiteX91" fmla="*/ 1900166 w 8037833"/>
              <a:gd name="connsiteY91" fmla="*/ 3609358 h 3784177"/>
              <a:gd name="connsiteX92" fmla="*/ 1835976 w 8037833"/>
              <a:gd name="connsiteY92" fmla="*/ 3622065 h 3784177"/>
              <a:gd name="connsiteX93" fmla="*/ 1787830 w 8037833"/>
              <a:gd name="connsiteY93" fmla="*/ 3633173 h 3784177"/>
              <a:gd name="connsiteX94" fmla="*/ 1734224 w 8037833"/>
              <a:gd name="connsiteY94" fmla="*/ 3655593 h 3784177"/>
              <a:gd name="connsiteX95" fmla="*/ 1721989 w 8037833"/>
              <a:gd name="connsiteY95" fmla="*/ 3627298 h 3784177"/>
              <a:gd name="connsiteX96" fmla="*/ 1664576 w 8037833"/>
              <a:gd name="connsiteY96" fmla="*/ 3638572 h 3784177"/>
              <a:gd name="connsiteX97" fmla="*/ 1577459 w 8037833"/>
              <a:gd name="connsiteY97" fmla="*/ 3658824 h 3784177"/>
              <a:gd name="connsiteX98" fmla="*/ 1527269 w 8037833"/>
              <a:gd name="connsiteY98" fmla="*/ 3663088 h 3784177"/>
              <a:gd name="connsiteX99" fmla="*/ 1390118 w 8037833"/>
              <a:gd name="connsiteY99" fmla="*/ 3682789 h 3784177"/>
              <a:gd name="connsiteX100" fmla="*/ 1252698 w 8037833"/>
              <a:gd name="connsiteY100" fmla="*/ 3708662 h 3784177"/>
              <a:gd name="connsiteX101" fmla="*/ 1171039 w 8037833"/>
              <a:gd name="connsiteY101" fmla="*/ 3758642 h 3784177"/>
              <a:gd name="connsiteX102" fmla="*/ 1058106 w 8037833"/>
              <a:gd name="connsiteY102" fmla="*/ 3776166 h 3784177"/>
              <a:gd name="connsiteX103" fmla="*/ 1039167 w 8037833"/>
              <a:gd name="connsiteY103" fmla="*/ 3784177 h 3784177"/>
              <a:gd name="connsiteX104" fmla="*/ 1012958 w 8037833"/>
              <a:gd name="connsiteY104" fmla="*/ 3779206 h 3784177"/>
              <a:gd name="connsiteX105" fmla="*/ 907906 w 8037833"/>
              <a:gd name="connsiteY105" fmla="*/ 3757678 h 3784177"/>
              <a:gd name="connsiteX106" fmla="*/ 825226 w 8037833"/>
              <a:gd name="connsiteY106" fmla="*/ 3726369 h 3784177"/>
              <a:gd name="connsiteX107" fmla="*/ 722264 w 8037833"/>
              <a:gd name="connsiteY107" fmla="*/ 3747612 h 3784177"/>
              <a:gd name="connsiteX108" fmla="*/ 659460 w 8037833"/>
              <a:gd name="connsiteY108" fmla="*/ 3740429 h 3784177"/>
              <a:gd name="connsiteX109" fmla="*/ 556552 w 8037833"/>
              <a:gd name="connsiteY109" fmla="*/ 3739124 h 3784177"/>
              <a:gd name="connsiteX110" fmla="*/ 445444 w 8037833"/>
              <a:gd name="connsiteY110" fmla="*/ 3764831 h 3784177"/>
              <a:gd name="connsiteX111" fmla="*/ 393295 w 8037833"/>
              <a:gd name="connsiteY111" fmla="*/ 3753097 h 3784177"/>
              <a:gd name="connsiteX112" fmla="*/ 339711 w 8037833"/>
              <a:gd name="connsiteY112" fmla="*/ 3718242 h 3784177"/>
              <a:gd name="connsiteX113" fmla="*/ 222239 w 8037833"/>
              <a:gd name="connsiteY113" fmla="*/ 3672335 h 3784177"/>
              <a:gd name="connsiteX114" fmla="*/ 163578 w 8037833"/>
              <a:gd name="connsiteY114" fmla="*/ 3656292 h 3784177"/>
              <a:gd name="connsiteX115" fmla="*/ 72220 w 8037833"/>
              <a:gd name="connsiteY115" fmla="*/ 3645272 h 3784177"/>
              <a:gd name="connsiteX116" fmla="*/ 44395 w 8037833"/>
              <a:gd name="connsiteY116" fmla="*/ 3639455 h 3784177"/>
              <a:gd name="connsiteX117" fmla="*/ 1962 w 8037833"/>
              <a:gd name="connsiteY117" fmla="*/ 3635948 h 3784177"/>
              <a:gd name="connsiteX118" fmla="*/ 0 w 8037833"/>
              <a:gd name="connsiteY118" fmla="*/ 3635261 h 3784177"/>
              <a:gd name="connsiteX119" fmla="*/ 0 w 8037833"/>
              <a:gd name="connsiteY119"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835383 w 8037833"/>
              <a:gd name="connsiteY23" fmla="*/ 3377529 h 3784177"/>
              <a:gd name="connsiteX24" fmla="*/ 5746050 w 8037833"/>
              <a:gd name="connsiteY24" fmla="*/ 3426142 h 3784177"/>
              <a:gd name="connsiteX25" fmla="*/ 5613670 w 8037833"/>
              <a:gd name="connsiteY25" fmla="*/ 3428671 h 3784177"/>
              <a:gd name="connsiteX26" fmla="*/ 5535334 w 8037833"/>
              <a:gd name="connsiteY26" fmla="*/ 3437044 h 3784177"/>
              <a:gd name="connsiteX27" fmla="*/ 5506940 w 8037833"/>
              <a:gd name="connsiteY27" fmla="*/ 3450999 h 3784177"/>
              <a:gd name="connsiteX28" fmla="*/ 5466372 w 8037833"/>
              <a:gd name="connsiteY28" fmla="*/ 3463245 h 3784177"/>
              <a:gd name="connsiteX29" fmla="*/ 5395833 w 8037833"/>
              <a:gd name="connsiteY29" fmla="*/ 3493194 h 3784177"/>
              <a:gd name="connsiteX30" fmla="*/ 5305325 w 8037833"/>
              <a:gd name="connsiteY30" fmla="*/ 3505200 h 3784177"/>
              <a:gd name="connsiteX31" fmla="*/ 5223043 w 8037833"/>
              <a:gd name="connsiteY31" fmla="*/ 3491664 h 3784177"/>
              <a:gd name="connsiteX32" fmla="*/ 5217733 w 8037833"/>
              <a:gd name="connsiteY32" fmla="*/ 3500463 h 3784177"/>
              <a:gd name="connsiteX33" fmla="*/ 5167992 w 8037833"/>
              <a:gd name="connsiteY33" fmla="*/ 3504085 h 3784177"/>
              <a:gd name="connsiteX34" fmla="*/ 4987020 w 8037833"/>
              <a:gd name="connsiteY34" fmla="*/ 3461263 h 3784177"/>
              <a:gd name="connsiteX35" fmla="*/ 4890003 w 8037833"/>
              <a:gd name="connsiteY35" fmla="*/ 3469874 h 3784177"/>
              <a:gd name="connsiteX36" fmla="*/ 4856654 w 8037833"/>
              <a:gd name="connsiteY36" fmla="*/ 3481880 h 3784177"/>
              <a:gd name="connsiteX37" fmla="*/ 4800711 w 8037833"/>
              <a:gd name="connsiteY37" fmla="*/ 3501441 h 3784177"/>
              <a:gd name="connsiteX38" fmla="*/ 4761569 w 8037833"/>
              <a:gd name="connsiteY38" fmla="*/ 3538103 h 3784177"/>
              <a:gd name="connsiteX39" fmla="*/ 4713734 w 8037833"/>
              <a:gd name="connsiteY39" fmla="*/ 3545724 h 3784177"/>
              <a:gd name="connsiteX40" fmla="*/ 4699169 w 8037833"/>
              <a:gd name="connsiteY40" fmla="*/ 3518988 h 3784177"/>
              <a:gd name="connsiteX41" fmla="*/ 4649120 w 8037833"/>
              <a:gd name="connsiteY41" fmla="*/ 3536392 h 3784177"/>
              <a:gd name="connsiteX42" fmla="*/ 4573578 w 8037833"/>
              <a:gd name="connsiteY42" fmla="*/ 3565923 h 3784177"/>
              <a:gd name="connsiteX43" fmla="*/ 4529117 w 8037833"/>
              <a:gd name="connsiteY43" fmla="*/ 3575592 h 3784177"/>
              <a:gd name="connsiteX44" fmla="*/ 4408641 w 8037833"/>
              <a:gd name="connsiteY44" fmla="*/ 3610000 h 3784177"/>
              <a:gd name="connsiteX45" fmla="*/ 4356402 w 8037833"/>
              <a:gd name="connsiteY45" fmla="*/ 3642792 h 3784177"/>
              <a:gd name="connsiteX46" fmla="*/ 4270245 w 8037833"/>
              <a:gd name="connsiteY46" fmla="*/ 3665789 h 3784177"/>
              <a:gd name="connsiteX47" fmla="*/ 4208725 w 8037833"/>
              <a:gd name="connsiteY47" fmla="*/ 3704841 h 3784177"/>
              <a:gd name="connsiteX48" fmla="*/ 4201632 w 8037833"/>
              <a:gd name="connsiteY48" fmla="*/ 3702602 h 3784177"/>
              <a:gd name="connsiteX49" fmla="*/ 4191289 w 8037833"/>
              <a:gd name="connsiteY49" fmla="*/ 3702380 h 3784177"/>
              <a:gd name="connsiteX50" fmla="*/ 4191039 w 8037833"/>
              <a:gd name="connsiteY50" fmla="*/ 3702831 h 3784177"/>
              <a:gd name="connsiteX51" fmla="*/ 4181340 w 8037833"/>
              <a:gd name="connsiteY51" fmla="*/ 3701729 h 3784177"/>
              <a:gd name="connsiteX52" fmla="*/ 4133816 w 8037833"/>
              <a:gd name="connsiteY52" fmla="*/ 3690565 h 3784177"/>
              <a:gd name="connsiteX53" fmla="*/ 4071732 w 8037833"/>
              <a:gd name="connsiteY53" fmla="*/ 3732513 h 3784177"/>
              <a:gd name="connsiteX54" fmla="*/ 4045924 w 8037833"/>
              <a:gd name="connsiteY54" fmla="*/ 3739404 h 3784177"/>
              <a:gd name="connsiteX55" fmla="*/ 4032171 w 8037833"/>
              <a:gd name="connsiteY55" fmla="*/ 3745523 h 3784177"/>
              <a:gd name="connsiteX56" fmla="*/ 4031335 w 8037833"/>
              <a:gd name="connsiteY56" fmla="*/ 3747479 h 3784177"/>
              <a:gd name="connsiteX57" fmla="*/ 3985774 w 8037833"/>
              <a:gd name="connsiteY57" fmla="*/ 3736547 h 3784177"/>
              <a:gd name="connsiteX58" fmla="*/ 3979769 w 8037833"/>
              <a:gd name="connsiteY58" fmla="*/ 3738769 h 3784177"/>
              <a:gd name="connsiteX59" fmla="*/ 3950014 w 8037833"/>
              <a:gd name="connsiteY59" fmla="*/ 3726942 h 3784177"/>
              <a:gd name="connsiteX60" fmla="*/ 3934671 w 8037833"/>
              <a:gd name="connsiteY60" fmla="*/ 3723339 h 3784177"/>
              <a:gd name="connsiteX61" fmla="*/ 3930274 w 8037833"/>
              <a:gd name="connsiteY61" fmla="*/ 3717148 h 3784177"/>
              <a:gd name="connsiteX62" fmla="*/ 3907660 w 8037833"/>
              <a:gd name="connsiteY62" fmla="*/ 3714456 h 3784177"/>
              <a:gd name="connsiteX63" fmla="*/ 3905087 w 8037833"/>
              <a:gd name="connsiteY63" fmla="*/ 3716098 h 3784177"/>
              <a:gd name="connsiteX64" fmla="*/ 3886347 w 8037833"/>
              <a:gd name="connsiteY64" fmla="*/ 3706620 h 3784177"/>
              <a:gd name="connsiteX65" fmla="*/ 3870533 w 8037833"/>
              <a:gd name="connsiteY65" fmla="*/ 3689905 h 3784177"/>
              <a:gd name="connsiteX66" fmla="*/ 3678563 w 8037833"/>
              <a:gd name="connsiteY66" fmla="*/ 3694486 h 3784177"/>
              <a:gd name="connsiteX67" fmla="*/ 3524121 w 8037833"/>
              <a:gd name="connsiteY67" fmla="*/ 3642736 h 3784177"/>
              <a:gd name="connsiteX68" fmla="*/ 3432153 w 8037833"/>
              <a:gd name="connsiteY68" fmla="*/ 3667780 h 3784177"/>
              <a:gd name="connsiteX69" fmla="*/ 3373519 w 8037833"/>
              <a:gd name="connsiteY69" fmla="*/ 3665785 h 3784177"/>
              <a:gd name="connsiteX70" fmla="*/ 3114267 w 8037833"/>
              <a:gd name="connsiteY70" fmla="*/ 3638983 h 3784177"/>
              <a:gd name="connsiteX71" fmla="*/ 3048270 w 8037833"/>
              <a:gd name="connsiteY71" fmla="*/ 3649949 h 3784177"/>
              <a:gd name="connsiteX72" fmla="*/ 2989722 w 8037833"/>
              <a:gd name="connsiteY72" fmla="*/ 3623230 h 3784177"/>
              <a:gd name="connsiteX73" fmla="*/ 2965734 w 8037833"/>
              <a:gd name="connsiteY73" fmla="*/ 3635676 h 3784177"/>
              <a:gd name="connsiteX74" fmla="*/ 2961603 w 8037833"/>
              <a:gd name="connsiteY74" fmla="*/ 3638221 h 3784177"/>
              <a:gd name="connsiteX75" fmla="*/ 2944959 w 8037833"/>
              <a:gd name="connsiteY75" fmla="*/ 3639723 h 3784177"/>
              <a:gd name="connsiteX76" fmla="*/ 2940402 w 8037833"/>
              <a:gd name="connsiteY76" fmla="*/ 3651000 h 3784177"/>
              <a:gd name="connsiteX77" fmla="*/ 2915449 w 8037833"/>
              <a:gd name="connsiteY77" fmla="*/ 3661039 h 3784177"/>
              <a:gd name="connsiteX78" fmla="*/ 2884777 w 8037833"/>
              <a:gd name="connsiteY78" fmla="*/ 3660775 h 3784177"/>
              <a:gd name="connsiteX79" fmla="*/ 2739034 w 8037833"/>
              <a:gd name="connsiteY79" fmla="*/ 3647396 h 3784177"/>
              <a:gd name="connsiteX80" fmla="*/ 2651827 w 8037833"/>
              <a:gd name="connsiteY80" fmla="*/ 3646306 h 3784177"/>
              <a:gd name="connsiteX81" fmla="*/ 2618680 w 8037833"/>
              <a:gd name="connsiteY81" fmla="*/ 3656755 h 3784177"/>
              <a:gd name="connsiteX82" fmla="*/ 2572404 w 8037833"/>
              <a:gd name="connsiteY82" fmla="*/ 3664043 h 3784177"/>
              <a:gd name="connsiteX83" fmla="*/ 2490721 w 8037833"/>
              <a:gd name="connsiteY83" fmla="*/ 3685313 h 3784177"/>
              <a:gd name="connsiteX84" fmla="*/ 2423704 w 8037833"/>
              <a:gd name="connsiteY84" fmla="*/ 3658079 h 3784177"/>
              <a:gd name="connsiteX85" fmla="*/ 2301172 w 8037833"/>
              <a:gd name="connsiteY85" fmla="*/ 3663053 h 3784177"/>
              <a:gd name="connsiteX86" fmla="*/ 2294102 w 8037833"/>
              <a:gd name="connsiteY86" fmla="*/ 3671151 h 3784177"/>
              <a:gd name="connsiteX87" fmla="*/ 2238966 w 8037833"/>
              <a:gd name="connsiteY87" fmla="*/ 3668777 h 3784177"/>
              <a:gd name="connsiteX88" fmla="*/ 2082844 w 8037833"/>
              <a:gd name="connsiteY88" fmla="*/ 3631994 h 3784177"/>
              <a:gd name="connsiteX89" fmla="*/ 1938480 w 8037833"/>
              <a:gd name="connsiteY89" fmla="*/ 3601439 h 3784177"/>
              <a:gd name="connsiteX90" fmla="*/ 1900166 w 8037833"/>
              <a:gd name="connsiteY90" fmla="*/ 3609358 h 3784177"/>
              <a:gd name="connsiteX91" fmla="*/ 1835976 w 8037833"/>
              <a:gd name="connsiteY91" fmla="*/ 3622065 h 3784177"/>
              <a:gd name="connsiteX92" fmla="*/ 1787830 w 8037833"/>
              <a:gd name="connsiteY92" fmla="*/ 3633173 h 3784177"/>
              <a:gd name="connsiteX93" fmla="*/ 1734224 w 8037833"/>
              <a:gd name="connsiteY93" fmla="*/ 3655593 h 3784177"/>
              <a:gd name="connsiteX94" fmla="*/ 1721989 w 8037833"/>
              <a:gd name="connsiteY94" fmla="*/ 3627298 h 3784177"/>
              <a:gd name="connsiteX95" fmla="*/ 1664576 w 8037833"/>
              <a:gd name="connsiteY95" fmla="*/ 3638572 h 3784177"/>
              <a:gd name="connsiteX96" fmla="*/ 1577459 w 8037833"/>
              <a:gd name="connsiteY96" fmla="*/ 3658824 h 3784177"/>
              <a:gd name="connsiteX97" fmla="*/ 1527269 w 8037833"/>
              <a:gd name="connsiteY97" fmla="*/ 3663088 h 3784177"/>
              <a:gd name="connsiteX98" fmla="*/ 1390118 w 8037833"/>
              <a:gd name="connsiteY98" fmla="*/ 3682789 h 3784177"/>
              <a:gd name="connsiteX99" fmla="*/ 1252698 w 8037833"/>
              <a:gd name="connsiteY99" fmla="*/ 3708662 h 3784177"/>
              <a:gd name="connsiteX100" fmla="*/ 1171039 w 8037833"/>
              <a:gd name="connsiteY100" fmla="*/ 3758642 h 3784177"/>
              <a:gd name="connsiteX101" fmla="*/ 1058106 w 8037833"/>
              <a:gd name="connsiteY101" fmla="*/ 3776166 h 3784177"/>
              <a:gd name="connsiteX102" fmla="*/ 1039167 w 8037833"/>
              <a:gd name="connsiteY102" fmla="*/ 3784177 h 3784177"/>
              <a:gd name="connsiteX103" fmla="*/ 1012958 w 8037833"/>
              <a:gd name="connsiteY103" fmla="*/ 3779206 h 3784177"/>
              <a:gd name="connsiteX104" fmla="*/ 907906 w 8037833"/>
              <a:gd name="connsiteY104" fmla="*/ 3757678 h 3784177"/>
              <a:gd name="connsiteX105" fmla="*/ 825226 w 8037833"/>
              <a:gd name="connsiteY105" fmla="*/ 3726369 h 3784177"/>
              <a:gd name="connsiteX106" fmla="*/ 722264 w 8037833"/>
              <a:gd name="connsiteY106" fmla="*/ 3747612 h 3784177"/>
              <a:gd name="connsiteX107" fmla="*/ 659460 w 8037833"/>
              <a:gd name="connsiteY107" fmla="*/ 3740429 h 3784177"/>
              <a:gd name="connsiteX108" fmla="*/ 556552 w 8037833"/>
              <a:gd name="connsiteY108" fmla="*/ 3739124 h 3784177"/>
              <a:gd name="connsiteX109" fmla="*/ 445444 w 8037833"/>
              <a:gd name="connsiteY109" fmla="*/ 3764831 h 3784177"/>
              <a:gd name="connsiteX110" fmla="*/ 393295 w 8037833"/>
              <a:gd name="connsiteY110" fmla="*/ 3753097 h 3784177"/>
              <a:gd name="connsiteX111" fmla="*/ 339711 w 8037833"/>
              <a:gd name="connsiteY111" fmla="*/ 3718242 h 3784177"/>
              <a:gd name="connsiteX112" fmla="*/ 222239 w 8037833"/>
              <a:gd name="connsiteY112" fmla="*/ 3672335 h 3784177"/>
              <a:gd name="connsiteX113" fmla="*/ 163578 w 8037833"/>
              <a:gd name="connsiteY113" fmla="*/ 3656292 h 3784177"/>
              <a:gd name="connsiteX114" fmla="*/ 72220 w 8037833"/>
              <a:gd name="connsiteY114" fmla="*/ 3645272 h 3784177"/>
              <a:gd name="connsiteX115" fmla="*/ 44395 w 8037833"/>
              <a:gd name="connsiteY115" fmla="*/ 3639455 h 3784177"/>
              <a:gd name="connsiteX116" fmla="*/ 1962 w 8037833"/>
              <a:gd name="connsiteY116" fmla="*/ 3635948 h 3784177"/>
              <a:gd name="connsiteX117" fmla="*/ 0 w 8037833"/>
              <a:gd name="connsiteY117" fmla="*/ 3635261 h 3784177"/>
              <a:gd name="connsiteX118" fmla="*/ 0 w 8037833"/>
              <a:gd name="connsiteY118"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609242 w 8037833"/>
              <a:gd name="connsiteY18" fmla="*/ 335504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835383 w 8037833"/>
              <a:gd name="connsiteY23" fmla="*/ 3377529 h 3784177"/>
              <a:gd name="connsiteX24" fmla="*/ 5746050 w 8037833"/>
              <a:gd name="connsiteY24" fmla="*/ 3426142 h 3784177"/>
              <a:gd name="connsiteX25" fmla="*/ 5613670 w 8037833"/>
              <a:gd name="connsiteY25" fmla="*/ 3428671 h 3784177"/>
              <a:gd name="connsiteX26" fmla="*/ 5535334 w 8037833"/>
              <a:gd name="connsiteY26" fmla="*/ 3437044 h 3784177"/>
              <a:gd name="connsiteX27" fmla="*/ 5506940 w 8037833"/>
              <a:gd name="connsiteY27" fmla="*/ 3450999 h 3784177"/>
              <a:gd name="connsiteX28" fmla="*/ 5466372 w 8037833"/>
              <a:gd name="connsiteY28" fmla="*/ 3463245 h 3784177"/>
              <a:gd name="connsiteX29" fmla="*/ 5395833 w 8037833"/>
              <a:gd name="connsiteY29" fmla="*/ 3493194 h 3784177"/>
              <a:gd name="connsiteX30" fmla="*/ 5305325 w 8037833"/>
              <a:gd name="connsiteY30" fmla="*/ 3505200 h 3784177"/>
              <a:gd name="connsiteX31" fmla="*/ 5223043 w 8037833"/>
              <a:gd name="connsiteY31" fmla="*/ 3491664 h 3784177"/>
              <a:gd name="connsiteX32" fmla="*/ 5217733 w 8037833"/>
              <a:gd name="connsiteY32" fmla="*/ 3500463 h 3784177"/>
              <a:gd name="connsiteX33" fmla="*/ 5167992 w 8037833"/>
              <a:gd name="connsiteY33" fmla="*/ 3504085 h 3784177"/>
              <a:gd name="connsiteX34" fmla="*/ 4987020 w 8037833"/>
              <a:gd name="connsiteY34" fmla="*/ 3461263 h 3784177"/>
              <a:gd name="connsiteX35" fmla="*/ 4890003 w 8037833"/>
              <a:gd name="connsiteY35" fmla="*/ 3469874 h 3784177"/>
              <a:gd name="connsiteX36" fmla="*/ 4856654 w 8037833"/>
              <a:gd name="connsiteY36" fmla="*/ 3481880 h 3784177"/>
              <a:gd name="connsiteX37" fmla="*/ 4800711 w 8037833"/>
              <a:gd name="connsiteY37" fmla="*/ 3501441 h 3784177"/>
              <a:gd name="connsiteX38" fmla="*/ 4761569 w 8037833"/>
              <a:gd name="connsiteY38" fmla="*/ 3538103 h 3784177"/>
              <a:gd name="connsiteX39" fmla="*/ 4713734 w 8037833"/>
              <a:gd name="connsiteY39" fmla="*/ 3545724 h 3784177"/>
              <a:gd name="connsiteX40" fmla="*/ 4699169 w 8037833"/>
              <a:gd name="connsiteY40" fmla="*/ 3518988 h 3784177"/>
              <a:gd name="connsiteX41" fmla="*/ 4649120 w 8037833"/>
              <a:gd name="connsiteY41" fmla="*/ 3536392 h 3784177"/>
              <a:gd name="connsiteX42" fmla="*/ 4573578 w 8037833"/>
              <a:gd name="connsiteY42" fmla="*/ 3565923 h 3784177"/>
              <a:gd name="connsiteX43" fmla="*/ 4529117 w 8037833"/>
              <a:gd name="connsiteY43" fmla="*/ 3575592 h 3784177"/>
              <a:gd name="connsiteX44" fmla="*/ 4408641 w 8037833"/>
              <a:gd name="connsiteY44" fmla="*/ 3610000 h 3784177"/>
              <a:gd name="connsiteX45" fmla="*/ 4356402 w 8037833"/>
              <a:gd name="connsiteY45" fmla="*/ 3642792 h 3784177"/>
              <a:gd name="connsiteX46" fmla="*/ 4270245 w 8037833"/>
              <a:gd name="connsiteY46" fmla="*/ 3665789 h 3784177"/>
              <a:gd name="connsiteX47" fmla="*/ 4208725 w 8037833"/>
              <a:gd name="connsiteY47" fmla="*/ 3704841 h 3784177"/>
              <a:gd name="connsiteX48" fmla="*/ 4201632 w 8037833"/>
              <a:gd name="connsiteY48" fmla="*/ 3702602 h 3784177"/>
              <a:gd name="connsiteX49" fmla="*/ 4191289 w 8037833"/>
              <a:gd name="connsiteY49" fmla="*/ 3702380 h 3784177"/>
              <a:gd name="connsiteX50" fmla="*/ 4191039 w 8037833"/>
              <a:gd name="connsiteY50" fmla="*/ 3702831 h 3784177"/>
              <a:gd name="connsiteX51" fmla="*/ 4181340 w 8037833"/>
              <a:gd name="connsiteY51" fmla="*/ 3701729 h 3784177"/>
              <a:gd name="connsiteX52" fmla="*/ 4133816 w 8037833"/>
              <a:gd name="connsiteY52" fmla="*/ 3690565 h 3784177"/>
              <a:gd name="connsiteX53" fmla="*/ 4071732 w 8037833"/>
              <a:gd name="connsiteY53" fmla="*/ 3732513 h 3784177"/>
              <a:gd name="connsiteX54" fmla="*/ 4045924 w 8037833"/>
              <a:gd name="connsiteY54" fmla="*/ 3739404 h 3784177"/>
              <a:gd name="connsiteX55" fmla="*/ 4032171 w 8037833"/>
              <a:gd name="connsiteY55" fmla="*/ 3745523 h 3784177"/>
              <a:gd name="connsiteX56" fmla="*/ 4031335 w 8037833"/>
              <a:gd name="connsiteY56" fmla="*/ 3747479 h 3784177"/>
              <a:gd name="connsiteX57" fmla="*/ 3985774 w 8037833"/>
              <a:gd name="connsiteY57" fmla="*/ 3736547 h 3784177"/>
              <a:gd name="connsiteX58" fmla="*/ 3979769 w 8037833"/>
              <a:gd name="connsiteY58" fmla="*/ 3738769 h 3784177"/>
              <a:gd name="connsiteX59" fmla="*/ 3950014 w 8037833"/>
              <a:gd name="connsiteY59" fmla="*/ 3726942 h 3784177"/>
              <a:gd name="connsiteX60" fmla="*/ 3934671 w 8037833"/>
              <a:gd name="connsiteY60" fmla="*/ 3723339 h 3784177"/>
              <a:gd name="connsiteX61" fmla="*/ 3930274 w 8037833"/>
              <a:gd name="connsiteY61" fmla="*/ 3717148 h 3784177"/>
              <a:gd name="connsiteX62" fmla="*/ 3907660 w 8037833"/>
              <a:gd name="connsiteY62" fmla="*/ 3714456 h 3784177"/>
              <a:gd name="connsiteX63" fmla="*/ 3905087 w 8037833"/>
              <a:gd name="connsiteY63" fmla="*/ 3716098 h 3784177"/>
              <a:gd name="connsiteX64" fmla="*/ 3886347 w 8037833"/>
              <a:gd name="connsiteY64" fmla="*/ 3706620 h 3784177"/>
              <a:gd name="connsiteX65" fmla="*/ 3870533 w 8037833"/>
              <a:gd name="connsiteY65" fmla="*/ 3689905 h 3784177"/>
              <a:gd name="connsiteX66" fmla="*/ 3678563 w 8037833"/>
              <a:gd name="connsiteY66" fmla="*/ 3694486 h 3784177"/>
              <a:gd name="connsiteX67" fmla="*/ 3524121 w 8037833"/>
              <a:gd name="connsiteY67" fmla="*/ 3642736 h 3784177"/>
              <a:gd name="connsiteX68" fmla="*/ 3432153 w 8037833"/>
              <a:gd name="connsiteY68" fmla="*/ 3667780 h 3784177"/>
              <a:gd name="connsiteX69" fmla="*/ 3373519 w 8037833"/>
              <a:gd name="connsiteY69" fmla="*/ 3665785 h 3784177"/>
              <a:gd name="connsiteX70" fmla="*/ 3114267 w 8037833"/>
              <a:gd name="connsiteY70" fmla="*/ 3638983 h 3784177"/>
              <a:gd name="connsiteX71" fmla="*/ 3048270 w 8037833"/>
              <a:gd name="connsiteY71" fmla="*/ 3649949 h 3784177"/>
              <a:gd name="connsiteX72" fmla="*/ 2989722 w 8037833"/>
              <a:gd name="connsiteY72" fmla="*/ 3623230 h 3784177"/>
              <a:gd name="connsiteX73" fmla="*/ 2965734 w 8037833"/>
              <a:gd name="connsiteY73" fmla="*/ 3635676 h 3784177"/>
              <a:gd name="connsiteX74" fmla="*/ 2961603 w 8037833"/>
              <a:gd name="connsiteY74" fmla="*/ 3638221 h 3784177"/>
              <a:gd name="connsiteX75" fmla="*/ 2944959 w 8037833"/>
              <a:gd name="connsiteY75" fmla="*/ 3639723 h 3784177"/>
              <a:gd name="connsiteX76" fmla="*/ 2940402 w 8037833"/>
              <a:gd name="connsiteY76" fmla="*/ 3651000 h 3784177"/>
              <a:gd name="connsiteX77" fmla="*/ 2915449 w 8037833"/>
              <a:gd name="connsiteY77" fmla="*/ 3661039 h 3784177"/>
              <a:gd name="connsiteX78" fmla="*/ 2884777 w 8037833"/>
              <a:gd name="connsiteY78" fmla="*/ 3660775 h 3784177"/>
              <a:gd name="connsiteX79" fmla="*/ 2739034 w 8037833"/>
              <a:gd name="connsiteY79" fmla="*/ 3647396 h 3784177"/>
              <a:gd name="connsiteX80" fmla="*/ 2651827 w 8037833"/>
              <a:gd name="connsiteY80" fmla="*/ 3646306 h 3784177"/>
              <a:gd name="connsiteX81" fmla="*/ 2618680 w 8037833"/>
              <a:gd name="connsiteY81" fmla="*/ 3656755 h 3784177"/>
              <a:gd name="connsiteX82" fmla="*/ 2572404 w 8037833"/>
              <a:gd name="connsiteY82" fmla="*/ 3664043 h 3784177"/>
              <a:gd name="connsiteX83" fmla="*/ 2490721 w 8037833"/>
              <a:gd name="connsiteY83" fmla="*/ 3685313 h 3784177"/>
              <a:gd name="connsiteX84" fmla="*/ 2423704 w 8037833"/>
              <a:gd name="connsiteY84" fmla="*/ 3658079 h 3784177"/>
              <a:gd name="connsiteX85" fmla="*/ 2301172 w 8037833"/>
              <a:gd name="connsiteY85" fmla="*/ 3663053 h 3784177"/>
              <a:gd name="connsiteX86" fmla="*/ 2294102 w 8037833"/>
              <a:gd name="connsiteY86" fmla="*/ 3671151 h 3784177"/>
              <a:gd name="connsiteX87" fmla="*/ 2238966 w 8037833"/>
              <a:gd name="connsiteY87" fmla="*/ 3668777 h 3784177"/>
              <a:gd name="connsiteX88" fmla="*/ 2082844 w 8037833"/>
              <a:gd name="connsiteY88" fmla="*/ 3631994 h 3784177"/>
              <a:gd name="connsiteX89" fmla="*/ 1938480 w 8037833"/>
              <a:gd name="connsiteY89" fmla="*/ 3601439 h 3784177"/>
              <a:gd name="connsiteX90" fmla="*/ 1900166 w 8037833"/>
              <a:gd name="connsiteY90" fmla="*/ 3609358 h 3784177"/>
              <a:gd name="connsiteX91" fmla="*/ 1835976 w 8037833"/>
              <a:gd name="connsiteY91" fmla="*/ 3622065 h 3784177"/>
              <a:gd name="connsiteX92" fmla="*/ 1787830 w 8037833"/>
              <a:gd name="connsiteY92" fmla="*/ 3633173 h 3784177"/>
              <a:gd name="connsiteX93" fmla="*/ 1734224 w 8037833"/>
              <a:gd name="connsiteY93" fmla="*/ 3655593 h 3784177"/>
              <a:gd name="connsiteX94" fmla="*/ 1721989 w 8037833"/>
              <a:gd name="connsiteY94" fmla="*/ 3627298 h 3784177"/>
              <a:gd name="connsiteX95" fmla="*/ 1664576 w 8037833"/>
              <a:gd name="connsiteY95" fmla="*/ 3638572 h 3784177"/>
              <a:gd name="connsiteX96" fmla="*/ 1577459 w 8037833"/>
              <a:gd name="connsiteY96" fmla="*/ 3658824 h 3784177"/>
              <a:gd name="connsiteX97" fmla="*/ 1527269 w 8037833"/>
              <a:gd name="connsiteY97" fmla="*/ 3663088 h 3784177"/>
              <a:gd name="connsiteX98" fmla="*/ 1390118 w 8037833"/>
              <a:gd name="connsiteY98" fmla="*/ 3682789 h 3784177"/>
              <a:gd name="connsiteX99" fmla="*/ 1252698 w 8037833"/>
              <a:gd name="connsiteY99" fmla="*/ 3708662 h 3784177"/>
              <a:gd name="connsiteX100" fmla="*/ 1171039 w 8037833"/>
              <a:gd name="connsiteY100" fmla="*/ 3758642 h 3784177"/>
              <a:gd name="connsiteX101" fmla="*/ 1058106 w 8037833"/>
              <a:gd name="connsiteY101" fmla="*/ 3776166 h 3784177"/>
              <a:gd name="connsiteX102" fmla="*/ 1039167 w 8037833"/>
              <a:gd name="connsiteY102" fmla="*/ 3784177 h 3784177"/>
              <a:gd name="connsiteX103" fmla="*/ 1012958 w 8037833"/>
              <a:gd name="connsiteY103" fmla="*/ 3779206 h 3784177"/>
              <a:gd name="connsiteX104" fmla="*/ 907906 w 8037833"/>
              <a:gd name="connsiteY104" fmla="*/ 3757678 h 3784177"/>
              <a:gd name="connsiteX105" fmla="*/ 825226 w 8037833"/>
              <a:gd name="connsiteY105" fmla="*/ 3726369 h 3784177"/>
              <a:gd name="connsiteX106" fmla="*/ 722264 w 8037833"/>
              <a:gd name="connsiteY106" fmla="*/ 3747612 h 3784177"/>
              <a:gd name="connsiteX107" fmla="*/ 659460 w 8037833"/>
              <a:gd name="connsiteY107" fmla="*/ 3740429 h 3784177"/>
              <a:gd name="connsiteX108" fmla="*/ 556552 w 8037833"/>
              <a:gd name="connsiteY108" fmla="*/ 3739124 h 3784177"/>
              <a:gd name="connsiteX109" fmla="*/ 445444 w 8037833"/>
              <a:gd name="connsiteY109" fmla="*/ 3764831 h 3784177"/>
              <a:gd name="connsiteX110" fmla="*/ 393295 w 8037833"/>
              <a:gd name="connsiteY110" fmla="*/ 3753097 h 3784177"/>
              <a:gd name="connsiteX111" fmla="*/ 339711 w 8037833"/>
              <a:gd name="connsiteY111" fmla="*/ 3718242 h 3784177"/>
              <a:gd name="connsiteX112" fmla="*/ 222239 w 8037833"/>
              <a:gd name="connsiteY112" fmla="*/ 3672335 h 3784177"/>
              <a:gd name="connsiteX113" fmla="*/ 163578 w 8037833"/>
              <a:gd name="connsiteY113" fmla="*/ 3656292 h 3784177"/>
              <a:gd name="connsiteX114" fmla="*/ 72220 w 8037833"/>
              <a:gd name="connsiteY114" fmla="*/ 3645272 h 3784177"/>
              <a:gd name="connsiteX115" fmla="*/ 44395 w 8037833"/>
              <a:gd name="connsiteY115" fmla="*/ 3639455 h 3784177"/>
              <a:gd name="connsiteX116" fmla="*/ 1962 w 8037833"/>
              <a:gd name="connsiteY116" fmla="*/ 3635948 h 3784177"/>
              <a:gd name="connsiteX117" fmla="*/ 0 w 8037833"/>
              <a:gd name="connsiteY117" fmla="*/ 3635261 h 3784177"/>
              <a:gd name="connsiteX118" fmla="*/ 0 w 8037833"/>
              <a:gd name="connsiteY118"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718286 w 8037833"/>
              <a:gd name="connsiteY17" fmla="*/ 3382997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835383 w 8037833"/>
              <a:gd name="connsiteY23" fmla="*/ 3377529 h 3784177"/>
              <a:gd name="connsiteX24" fmla="*/ 5746050 w 8037833"/>
              <a:gd name="connsiteY24" fmla="*/ 3426142 h 3784177"/>
              <a:gd name="connsiteX25" fmla="*/ 5613670 w 8037833"/>
              <a:gd name="connsiteY25" fmla="*/ 3428671 h 3784177"/>
              <a:gd name="connsiteX26" fmla="*/ 5535334 w 8037833"/>
              <a:gd name="connsiteY26" fmla="*/ 3437044 h 3784177"/>
              <a:gd name="connsiteX27" fmla="*/ 5506940 w 8037833"/>
              <a:gd name="connsiteY27" fmla="*/ 3450999 h 3784177"/>
              <a:gd name="connsiteX28" fmla="*/ 5466372 w 8037833"/>
              <a:gd name="connsiteY28" fmla="*/ 3463245 h 3784177"/>
              <a:gd name="connsiteX29" fmla="*/ 5395833 w 8037833"/>
              <a:gd name="connsiteY29" fmla="*/ 3493194 h 3784177"/>
              <a:gd name="connsiteX30" fmla="*/ 5305325 w 8037833"/>
              <a:gd name="connsiteY30" fmla="*/ 3505200 h 3784177"/>
              <a:gd name="connsiteX31" fmla="*/ 5223043 w 8037833"/>
              <a:gd name="connsiteY31" fmla="*/ 3491664 h 3784177"/>
              <a:gd name="connsiteX32" fmla="*/ 5217733 w 8037833"/>
              <a:gd name="connsiteY32" fmla="*/ 3500463 h 3784177"/>
              <a:gd name="connsiteX33" fmla="*/ 5167992 w 8037833"/>
              <a:gd name="connsiteY33" fmla="*/ 3504085 h 3784177"/>
              <a:gd name="connsiteX34" fmla="*/ 4987020 w 8037833"/>
              <a:gd name="connsiteY34" fmla="*/ 3461263 h 3784177"/>
              <a:gd name="connsiteX35" fmla="*/ 4890003 w 8037833"/>
              <a:gd name="connsiteY35" fmla="*/ 3469874 h 3784177"/>
              <a:gd name="connsiteX36" fmla="*/ 4856654 w 8037833"/>
              <a:gd name="connsiteY36" fmla="*/ 3481880 h 3784177"/>
              <a:gd name="connsiteX37" fmla="*/ 4800711 w 8037833"/>
              <a:gd name="connsiteY37" fmla="*/ 3501441 h 3784177"/>
              <a:gd name="connsiteX38" fmla="*/ 4761569 w 8037833"/>
              <a:gd name="connsiteY38" fmla="*/ 3538103 h 3784177"/>
              <a:gd name="connsiteX39" fmla="*/ 4713734 w 8037833"/>
              <a:gd name="connsiteY39" fmla="*/ 3545724 h 3784177"/>
              <a:gd name="connsiteX40" fmla="*/ 4699169 w 8037833"/>
              <a:gd name="connsiteY40" fmla="*/ 3518988 h 3784177"/>
              <a:gd name="connsiteX41" fmla="*/ 4649120 w 8037833"/>
              <a:gd name="connsiteY41" fmla="*/ 3536392 h 3784177"/>
              <a:gd name="connsiteX42" fmla="*/ 4573578 w 8037833"/>
              <a:gd name="connsiteY42" fmla="*/ 3565923 h 3784177"/>
              <a:gd name="connsiteX43" fmla="*/ 4529117 w 8037833"/>
              <a:gd name="connsiteY43" fmla="*/ 3575592 h 3784177"/>
              <a:gd name="connsiteX44" fmla="*/ 4408641 w 8037833"/>
              <a:gd name="connsiteY44" fmla="*/ 3610000 h 3784177"/>
              <a:gd name="connsiteX45" fmla="*/ 4356402 w 8037833"/>
              <a:gd name="connsiteY45" fmla="*/ 3642792 h 3784177"/>
              <a:gd name="connsiteX46" fmla="*/ 4270245 w 8037833"/>
              <a:gd name="connsiteY46" fmla="*/ 3665789 h 3784177"/>
              <a:gd name="connsiteX47" fmla="*/ 4208725 w 8037833"/>
              <a:gd name="connsiteY47" fmla="*/ 3704841 h 3784177"/>
              <a:gd name="connsiteX48" fmla="*/ 4201632 w 8037833"/>
              <a:gd name="connsiteY48" fmla="*/ 3702602 h 3784177"/>
              <a:gd name="connsiteX49" fmla="*/ 4191289 w 8037833"/>
              <a:gd name="connsiteY49" fmla="*/ 3702380 h 3784177"/>
              <a:gd name="connsiteX50" fmla="*/ 4191039 w 8037833"/>
              <a:gd name="connsiteY50" fmla="*/ 3702831 h 3784177"/>
              <a:gd name="connsiteX51" fmla="*/ 4181340 w 8037833"/>
              <a:gd name="connsiteY51" fmla="*/ 3701729 h 3784177"/>
              <a:gd name="connsiteX52" fmla="*/ 4133816 w 8037833"/>
              <a:gd name="connsiteY52" fmla="*/ 3690565 h 3784177"/>
              <a:gd name="connsiteX53" fmla="*/ 4071732 w 8037833"/>
              <a:gd name="connsiteY53" fmla="*/ 3732513 h 3784177"/>
              <a:gd name="connsiteX54" fmla="*/ 4045924 w 8037833"/>
              <a:gd name="connsiteY54" fmla="*/ 3739404 h 3784177"/>
              <a:gd name="connsiteX55" fmla="*/ 4032171 w 8037833"/>
              <a:gd name="connsiteY55" fmla="*/ 3745523 h 3784177"/>
              <a:gd name="connsiteX56" fmla="*/ 4031335 w 8037833"/>
              <a:gd name="connsiteY56" fmla="*/ 3747479 h 3784177"/>
              <a:gd name="connsiteX57" fmla="*/ 3985774 w 8037833"/>
              <a:gd name="connsiteY57" fmla="*/ 3736547 h 3784177"/>
              <a:gd name="connsiteX58" fmla="*/ 3979769 w 8037833"/>
              <a:gd name="connsiteY58" fmla="*/ 3738769 h 3784177"/>
              <a:gd name="connsiteX59" fmla="*/ 3950014 w 8037833"/>
              <a:gd name="connsiteY59" fmla="*/ 3726942 h 3784177"/>
              <a:gd name="connsiteX60" fmla="*/ 3934671 w 8037833"/>
              <a:gd name="connsiteY60" fmla="*/ 3723339 h 3784177"/>
              <a:gd name="connsiteX61" fmla="*/ 3930274 w 8037833"/>
              <a:gd name="connsiteY61" fmla="*/ 3717148 h 3784177"/>
              <a:gd name="connsiteX62" fmla="*/ 3907660 w 8037833"/>
              <a:gd name="connsiteY62" fmla="*/ 3714456 h 3784177"/>
              <a:gd name="connsiteX63" fmla="*/ 3905087 w 8037833"/>
              <a:gd name="connsiteY63" fmla="*/ 3716098 h 3784177"/>
              <a:gd name="connsiteX64" fmla="*/ 3886347 w 8037833"/>
              <a:gd name="connsiteY64" fmla="*/ 3706620 h 3784177"/>
              <a:gd name="connsiteX65" fmla="*/ 3870533 w 8037833"/>
              <a:gd name="connsiteY65" fmla="*/ 3689905 h 3784177"/>
              <a:gd name="connsiteX66" fmla="*/ 3678563 w 8037833"/>
              <a:gd name="connsiteY66" fmla="*/ 3694486 h 3784177"/>
              <a:gd name="connsiteX67" fmla="*/ 3524121 w 8037833"/>
              <a:gd name="connsiteY67" fmla="*/ 3642736 h 3784177"/>
              <a:gd name="connsiteX68" fmla="*/ 3432153 w 8037833"/>
              <a:gd name="connsiteY68" fmla="*/ 3667780 h 3784177"/>
              <a:gd name="connsiteX69" fmla="*/ 3373519 w 8037833"/>
              <a:gd name="connsiteY69" fmla="*/ 3665785 h 3784177"/>
              <a:gd name="connsiteX70" fmla="*/ 3114267 w 8037833"/>
              <a:gd name="connsiteY70" fmla="*/ 3638983 h 3784177"/>
              <a:gd name="connsiteX71" fmla="*/ 3048270 w 8037833"/>
              <a:gd name="connsiteY71" fmla="*/ 3649949 h 3784177"/>
              <a:gd name="connsiteX72" fmla="*/ 2989722 w 8037833"/>
              <a:gd name="connsiteY72" fmla="*/ 3623230 h 3784177"/>
              <a:gd name="connsiteX73" fmla="*/ 2965734 w 8037833"/>
              <a:gd name="connsiteY73" fmla="*/ 3635676 h 3784177"/>
              <a:gd name="connsiteX74" fmla="*/ 2961603 w 8037833"/>
              <a:gd name="connsiteY74" fmla="*/ 3638221 h 3784177"/>
              <a:gd name="connsiteX75" fmla="*/ 2944959 w 8037833"/>
              <a:gd name="connsiteY75" fmla="*/ 3639723 h 3784177"/>
              <a:gd name="connsiteX76" fmla="*/ 2940402 w 8037833"/>
              <a:gd name="connsiteY76" fmla="*/ 3651000 h 3784177"/>
              <a:gd name="connsiteX77" fmla="*/ 2915449 w 8037833"/>
              <a:gd name="connsiteY77" fmla="*/ 3661039 h 3784177"/>
              <a:gd name="connsiteX78" fmla="*/ 2884777 w 8037833"/>
              <a:gd name="connsiteY78" fmla="*/ 3660775 h 3784177"/>
              <a:gd name="connsiteX79" fmla="*/ 2739034 w 8037833"/>
              <a:gd name="connsiteY79" fmla="*/ 3647396 h 3784177"/>
              <a:gd name="connsiteX80" fmla="*/ 2651827 w 8037833"/>
              <a:gd name="connsiteY80" fmla="*/ 3646306 h 3784177"/>
              <a:gd name="connsiteX81" fmla="*/ 2618680 w 8037833"/>
              <a:gd name="connsiteY81" fmla="*/ 3656755 h 3784177"/>
              <a:gd name="connsiteX82" fmla="*/ 2572404 w 8037833"/>
              <a:gd name="connsiteY82" fmla="*/ 3664043 h 3784177"/>
              <a:gd name="connsiteX83" fmla="*/ 2490721 w 8037833"/>
              <a:gd name="connsiteY83" fmla="*/ 3685313 h 3784177"/>
              <a:gd name="connsiteX84" fmla="*/ 2423704 w 8037833"/>
              <a:gd name="connsiteY84" fmla="*/ 3658079 h 3784177"/>
              <a:gd name="connsiteX85" fmla="*/ 2301172 w 8037833"/>
              <a:gd name="connsiteY85" fmla="*/ 3663053 h 3784177"/>
              <a:gd name="connsiteX86" fmla="*/ 2294102 w 8037833"/>
              <a:gd name="connsiteY86" fmla="*/ 3671151 h 3784177"/>
              <a:gd name="connsiteX87" fmla="*/ 2238966 w 8037833"/>
              <a:gd name="connsiteY87" fmla="*/ 3668777 h 3784177"/>
              <a:gd name="connsiteX88" fmla="*/ 2082844 w 8037833"/>
              <a:gd name="connsiteY88" fmla="*/ 3631994 h 3784177"/>
              <a:gd name="connsiteX89" fmla="*/ 1938480 w 8037833"/>
              <a:gd name="connsiteY89" fmla="*/ 3601439 h 3784177"/>
              <a:gd name="connsiteX90" fmla="*/ 1900166 w 8037833"/>
              <a:gd name="connsiteY90" fmla="*/ 3609358 h 3784177"/>
              <a:gd name="connsiteX91" fmla="*/ 1835976 w 8037833"/>
              <a:gd name="connsiteY91" fmla="*/ 3622065 h 3784177"/>
              <a:gd name="connsiteX92" fmla="*/ 1787830 w 8037833"/>
              <a:gd name="connsiteY92" fmla="*/ 3633173 h 3784177"/>
              <a:gd name="connsiteX93" fmla="*/ 1734224 w 8037833"/>
              <a:gd name="connsiteY93" fmla="*/ 3655593 h 3784177"/>
              <a:gd name="connsiteX94" fmla="*/ 1721989 w 8037833"/>
              <a:gd name="connsiteY94" fmla="*/ 3627298 h 3784177"/>
              <a:gd name="connsiteX95" fmla="*/ 1664576 w 8037833"/>
              <a:gd name="connsiteY95" fmla="*/ 3638572 h 3784177"/>
              <a:gd name="connsiteX96" fmla="*/ 1577459 w 8037833"/>
              <a:gd name="connsiteY96" fmla="*/ 3658824 h 3784177"/>
              <a:gd name="connsiteX97" fmla="*/ 1527269 w 8037833"/>
              <a:gd name="connsiteY97" fmla="*/ 3663088 h 3784177"/>
              <a:gd name="connsiteX98" fmla="*/ 1390118 w 8037833"/>
              <a:gd name="connsiteY98" fmla="*/ 3682789 h 3784177"/>
              <a:gd name="connsiteX99" fmla="*/ 1252698 w 8037833"/>
              <a:gd name="connsiteY99" fmla="*/ 3708662 h 3784177"/>
              <a:gd name="connsiteX100" fmla="*/ 1171039 w 8037833"/>
              <a:gd name="connsiteY100" fmla="*/ 3758642 h 3784177"/>
              <a:gd name="connsiteX101" fmla="*/ 1058106 w 8037833"/>
              <a:gd name="connsiteY101" fmla="*/ 3776166 h 3784177"/>
              <a:gd name="connsiteX102" fmla="*/ 1039167 w 8037833"/>
              <a:gd name="connsiteY102" fmla="*/ 3784177 h 3784177"/>
              <a:gd name="connsiteX103" fmla="*/ 1012958 w 8037833"/>
              <a:gd name="connsiteY103" fmla="*/ 3779206 h 3784177"/>
              <a:gd name="connsiteX104" fmla="*/ 907906 w 8037833"/>
              <a:gd name="connsiteY104" fmla="*/ 3757678 h 3784177"/>
              <a:gd name="connsiteX105" fmla="*/ 825226 w 8037833"/>
              <a:gd name="connsiteY105" fmla="*/ 3726369 h 3784177"/>
              <a:gd name="connsiteX106" fmla="*/ 722264 w 8037833"/>
              <a:gd name="connsiteY106" fmla="*/ 3747612 h 3784177"/>
              <a:gd name="connsiteX107" fmla="*/ 659460 w 8037833"/>
              <a:gd name="connsiteY107" fmla="*/ 3740429 h 3784177"/>
              <a:gd name="connsiteX108" fmla="*/ 556552 w 8037833"/>
              <a:gd name="connsiteY108" fmla="*/ 3739124 h 3784177"/>
              <a:gd name="connsiteX109" fmla="*/ 445444 w 8037833"/>
              <a:gd name="connsiteY109" fmla="*/ 3764831 h 3784177"/>
              <a:gd name="connsiteX110" fmla="*/ 393295 w 8037833"/>
              <a:gd name="connsiteY110" fmla="*/ 3753097 h 3784177"/>
              <a:gd name="connsiteX111" fmla="*/ 339711 w 8037833"/>
              <a:gd name="connsiteY111" fmla="*/ 3718242 h 3784177"/>
              <a:gd name="connsiteX112" fmla="*/ 222239 w 8037833"/>
              <a:gd name="connsiteY112" fmla="*/ 3672335 h 3784177"/>
              <a:gd name="connsiteX113" fmla="*/ 163578 w 8037833"/>
              <a:gd name="connsiteY113" fmla="*/ 3656292 h 3784177"/>
              <a:gd name="connsiteX114" fmla="*/ 72220 w 8037833"/>
              <a:gd name="connsiteY114" fmla="*/ 3645272 h 3784177"/>
              <a:gd name="connsiteX115" fmla="*/ 44395 w 8037833"/>
              <a:gd name="connsiteY115" fmla="*/ 3639455 h 3784177"/>
              <a:gd name="connsiteX116" fmla="*/ 1962 w 8037833"/>
              <a:gd name="connsiteY116" fmla="*/ 3635948 h 3784177"/>
              <a:gd name="connsiteX117" fmla="*/ 0 w 8037833"/>
              <a:gd name="connsiteY117" fmla="*/ 3635261 h 3784177"/>
              <a:gd name="connsiteX118" fmla="*/ 0 w 8037833"/>
              <a:gd name="connsiteY118"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835383 w 8037833"/>
              <a:gd name="connsiteY23" fmla="*/ 3377529 h 3784177"/>
              <a:gd name="connsiteX24" fmla="*/ 5746050 w 8037833"/>
              <a:gd name="connsiteY24" fmla="*/ 3426142 h 3784177"/>
              <a:gd name="connsiteX25" fmla="*/ 5613670 w 8037833"/>
              <a:gd name="connsiteY25" fmla="*/ 3428671 h 3784177"/>
              <a:gd name="connsiteX26" fmla="*/ 5535334 w 8037833"/>
              <a:gd name="connsiteY26" fmla="*/ 3437044 h 3784177"/>
              <a:gd name="connsiteX27" fmla="*/ 5506940 w 8037833"/>
              <a:gd name="connsiteY27" fmla="*/ 3450999 h 3784177"/>
              <a:gd name="connsiteX28" fmla="*/ 5466372 w 8037833"/>
              <a:gd name="connsiteY28" fmla="*/ 3463245 h 3784177"/>
              <a:gd name="connsiteX29" fmla="*/ 5395833 w 8037833"/>
              <a:gd name="connsiteY29" fmla="*/ 3493194 h 3784177"/>
              <a:gd name="connsiteX30" fmla="*/ 5305325 w 8037833"/>
              <a:gd name="connsiteY30" fmla="*/ 3505200 h 3784177"/>
              <a:gd name="connsiteX31" fmla="*/ 5223043 w 8037833"/>
              <a:gd name="connsiteY31" fmla="*/ 3491664 h 3784177"/>
              <a:gd name="connsiteX32" fmla="*/ 5217733 w 8037833"/>
              <a:gd name="connsiteY32" fmla="*/ 3500463 h 3784177"/>
              <a:gd name="connsiteX33" fmla="*/ 5167992 w 8037833"/>
              <a:gd name="connsiteY33" fmla="*/ 3504085 h 3784177"/>
              <a:gd name="connsiteX34" fmla="*/ 4987020 w 8037833"/>
              <a:gd name="connsiteY34" fmla="*/ 3461263 h 3784177"/>
              <a:gd name="connsiteX35" fmla="*/ 4890003 w 8037833"/>
              <a:gd name="connsiteY35" fmla="*/ 3469874 h 3784177"/>
              <a:gd name="connsiteX36" fmla="*/ 4856654 w 8037833"/>
              <a:gd name="connsiteY36" fmla="*/ 3481880 h 3784177"/>
              <a:gd name="connsiteX37" fmla="*/ 4800711 w 8037833"/>
              <a:gd name="connsiteY37" fmla="*/ 3501441 h 3784177"/>
              <a:gd name="connsiteX38" fmla="*/ 4761569 w 8037833"/>
              <a:gd name="connsiteY38" fmla="*/ 3538103 h 3784177"/>
              <a:gd name="connsiteX39" fmla="*/ 4713734 w 8037833"/>
              <a:gd name="connsiteY39" fmla="*/ 3545724 h 3784177"/>
              <a:gd name="connsiteX40" fmla="*/ 4699169 w 8037833"/>
              <a:gd name="connsiteY40" fmla="*/ 3518988 h 3784177"/>
              <a:gd name="connsiteX41" fmla="*/ 4649120 w 8037833"/>
              <a:gd name="connsiteY41" fmla="*/ 3536392 h 3784177"/>
              <a:gd name="connsiteX42" fmla="*/ 4573578 w 8037833"/>
              <a:gd name="connsiteY42" fmla="*/ 3565923 h 3784177"/>
              <a:gd name="connsiteX43" fmla="*/ 4529117 w 8037833"/>
              <a:gd name="connsiteY43" fmla="*/ 3575592 h 3784177"/>
              <a:gd name="connsiteX44" fmla="*/ 4408641 w 8037833"/>
              <a:gd name="connsiteY44" fmla="*/ 3610000 h 3784177"/>
              <a:gd name="connsiteX45" fmla="*/ 4356402 w 8037833"/>
              <a:gd name="connsiteY45" fmla="*/ 3642792 h 3784177"/>
              <a:gd name="connsiteX46" fmla="*/ 4270245 w 8037833"/>
              <a:gd name="connsiteY46" fmla="*/ 3665789 h 3784177"/>
              <a:gd name="connsiteX47" fmla="*/ 4208725 w 8037833"/>
              <a:gd name="connsiteY47" fmla="*/ 3704841 h 3784177"/>
              <a:gd name="connsiteX48" fmla="*/ 4201632 w 8037833"/>
              <a:gd name="connsiteY48" fmla="*/ 3702602 h 3784177"/>
              <a:gd name="connsiteX49" fmla="*/ 4191289 w 8037833"/>
              <a:gd name="connsiteY49" fmla="*/ 3702380 h 3784177"/>
              <a:gd name="connsiteX50" fmla="*/ 4191039 w 8037833"/>
              <a:gd name="connsiteY50" fmla="*/ 3702831 h 3784177"/>
              <a:gd name="connsiteX51" fmla="*/ 4181340 w 8037833"/>
              <a:gd name="connsiteY51" fmla="*/ 3701729 h 3784177"/>
              <a:gd name="connsiteX52" fmla="*/ 4133816 w 8037833"/>
              <a:gd name="connsiteY52" fmla="*/ 3690565 h 3784177"/>
              <a:gd name="connsiteX53" fmla="*/ 4071732 w 8037833"/>
              <a:gd name="connsiteY53" fmla="*/ 3732513 h 3784177"/>
              <a:gd name="connsiteX54" fmla="*/ 4045924 w 8037833"/>
              <a:gd name="connsiteY54" fmla="*/ 3739404 h 3784177"/>
              <a:gd name="connsiteX55" fmla="*/ 4032171 w 8037833"/>
              <a:gd name="connsiteY55" fmla="*/ 3745523 h 3784177"/>
              <a:gd name="connsiteX56" fmla="*/ 4031335 w 8037833"/>
              <a:gd name="connsiteY56" fmla="*/ 3747479 h 3784177"/>
              <a:gd name="connsiteX57" fmla="*/ 3985774 w 8037833"/>
              <a:gd name="connsiteY57" fmla="*/ 3736547 h 3784177"/>
              <a:gd name="connsiteX58" fmla="*/ 3979769 w 8037833"/>
              <a:gd name="connsiteY58" fmla="*/ 3738769 h 3784177"/>
              <a:gd name="connsiteX59" fmla="*/ 3950014 w 8037833"/>
              <a:gd name="connsiteY59" fmla="*/ 3726942 h 3784177"/>
              <a:gd name="connsiteX60" fmla="*/ 3934671 w 8037833"/>
              <a:gd name="connsiteY60" fmla="*/ 3723339 h 3784177"/>
              <a:gd name="connsiteX61" fmla="*/ 3930274 w 8037833"/>
              <a:gd name="connsiteY61" fmla="*/ 3717148 h 3784177"/>
              <a:gd name="connsiteX62" fmla="*/ 3907660 w 8037833"/>
              <a:gd name="connsiteY62" fmla="*/ 3714456 h 3784177"/>
              <a:gd name="connsiteX63" fmla="*/ 3905087 w 8037833"/>
              <a:gd name="connsiteY63" fmla="*/ 3716098 h 3784177"/>
              <a:gd name="connsiteX64" fmla="*/ 3886347 w 8037833"/>
              <a:gd name="connsiteY64" fmla="*/ 3706620 h 3784177"/>
              <a:gd name="connsiteX65" fmla="*/ 3870533 w 8037833"/>
              <a:gd name="connsiteY65" fmla="*/ 3689905 h 3784177"/>
              <a:gd name="connsiteX66" fmla="*/ 3678563 w 8037833"/>
              <a:gd name="connsiteY66" fmla="*/ 3694486 h 3784177"/>
              <a:gd name="connsiteX67" fmla="*/ 3524121 w 8037833"/>
              <a:gd name="connsiteY67" fmla="*/ 3642736 h 3784177"/>
              <a:gd name="connsiteX68" fmla="*/ 3432153 w 8037833"/>
              <a:gd name="connsiteY68" fmla="*/ 3667780 h 3784177"/>
              <a:gd name="connsiteX69" fmla="*/ 3373519 w 8037833"/>
              <a:gd name="connsiteY69" fmla="*/ 3665785 h 3784177"/>
              <a:gd name="connsiteX70" fmla="*/ 3114267 w 8037833"/>
              <a:gd name="connsiteY70" fmla="*/ 3638983 h 3784177"/>
              <a:gd name="connsiteX71" fmla="*/ 3048270 w 8037833"/>
              <a:gd name="connsiteY71" fmla="*/ 3649949 h 3784177"/>
              <a:gd name="connsiteX72" fmla="*/ 2989722 w 8037833"/>
              <a:gd name="connsiteY72" fmla="*/ 3623230 h 3784177"/>
              <a:gd name="connsiteX73" fmla="*/ 2965734 w 8037833"/>
              <a:gd name="connsiteY73" fmla="*/ 3635676 h 3784177"/>
              <a:gd name="connsiteX74" fmla="*/ 2961603 w 8037833"/>
              <a:gd name="connsiteY74" fmla="*/ 3638221 h 3784177"/>
              <a:gd name="connsiteX75" fmla="*/ 2944959 w 8037833"/>
              <a:gd name="connsiteY75" fmla="*/ 3639723 h 3784177"/>
              <a:gd name="connsiteX76" fmla="*/ 2940402 w 8037833"/>
              <a:gd name="connsiteY76" fmla="*/ 3651000 h 3784177"/>
              <a:gd name="connsiteX77" fmla="*/ 2915449 w 8037833"/>
              <a:gd name="connsiteY77" fmla="*/ 3661039 h 3784177"/>
              <a:gd name="connsiteX78" fmla="*/ 2884777 w 8037833"/>
              <a:gd name="connsiteY78" fmla="*/ 3660775 h 3784177"/>
              <a:gd name="connsiteX79" fmla="*/ 2739034 w 8037833"/>
              <a:gd name="connsiteY79" fmla="*/ 3647396 h 3784177"/>
              <a:gd name="connsiteX80" fmla="*/ 2651827 w 8037833"/>
              <a:gd name="connsiteY80" fmla="*/ 3646306 h 3784177"/>
              <a:gd name="connsiteX81" fmla="*/ 2618680 w 8037833"/>
              <a:gd name="connsiteY81" fmla="*/ 3656755 h 3784177"/>
              <a:gd name="connsiteX82" fmla="*/ 2572404 w 8037833"/>
              <a:gd name="connsiteY82" fmla="*/ 3664043 h 3784177"/>
              <a:gd name="connsiteX83" fmla="*/ 2490721 w 8037833"/>
              <a:gd name="connsiteY83" fmla="*/ 3685313 h 3784177"/>
              <a:gd name="connsiteX84" fmla="*/ 2423704 w 8037833"/>
              <a:gd name="connsiteY84" fmla="*/ 3658079 h 3784177"/>
              <a:gd name="connsiteX85" fmla="*/ 2301172 w 8037833"/>
              <a:gd name="connsiteY85" fmla="*/ 3663053 h 3784177"/>
              <a:gd name="connsiteX86" fmla="*/ 2294102 w 8037833"/>
              <a:gd name="connsiteY86" fmla="*/ 3671151 h 3784177"/>
              <a:gd name="connsiteX87" fmla="*/ 2238966 w 8037833"/>
              <a:gd name="connsiteY87" fmla="*/ 3668777 h 3784177"/>
              <a:gd name="connsiteX88" fmla="*/ 2082844 w 8037833"/>
              <a:gd name="connsiteY88" fmla="*/ 3631994 h 3784177"/>
              <a:gd name="connsiteX89" fmla="*/ 1938480 w 8037833"/>
              <a:gd name="connsiteY89" fmla="*/ 3601439 h 3784177"/>
              <a:gd name="connsiteX90" fmla="*/ 1900166 w 8037833"/>
              <a:gd name="connsiteY90" fmla="*/ 3609358 h 3784177"/>
              <a:gd name="connsiteX91" fmla="*/ 1835976 w 8037833"/>
              <a:gd name="connsiteY91" fmla="*/ 3622065 h 3784177"/>
              <a:gd name="connsiteX92" fmla="*/ 1787830 w 8037833"/>
              <a:gd name="connsiteY92" fmla="*/ 3633173 h 3784177"/>
              <a:gd name="connsiteX93" fmla="*/ 1734224 w 8037833"/>
              <a:gd name="connsiteY93" fmla="*/ 3655593 h 3784177"/>
              <a:gd name="connsiteX94" fmla="*/ 1721989 w 8037833"/>
              <a:gd name="connsiteY94" fmla="*/ 3627298 h 3784177"/>
              <a:gd name="connsiteX95" fmla="*/ 1664576 w 8037833"/>
              <a:gd name="connsiteY95" fmla="*/ 3638572 h 3784177"/>
              <a:gd name="connsiteX96" fmla="*/ 1577459 w 8037833"/>
              <a:gd name="connsiteY96" fmla="*/ 3658824 h 3784177"/>
              <a:gd name="connsiteX97" fmla="*/ 1527269 w 8037833"/>
              <a:gd name="connsiteY97" fmla="*/ 3663088 h 3784177"/>
              <a:gd name="connsiteX98" fmla="*/ 1390118 w 8037833"/>
              <a:gd name="connsiteY98" fmla="*/ 3682789 h 3784177"/>
              <a:gd name="connsiteX99" fmla="*/ 1252698 w 8037833"/>
              <a:gd name="connsiteY99" fmla="*/ 3708662 h 3784177"/>
              <a:gd name="connsiteX100" fmla="*/ 1171039 w 8037833"/>
              <a:gd name="connsiteY100" fmla="*/ 3758642 h 3784177"/>
              <a:gd name="connsiteX101" fmla="*/ 1058106 w 8037833"/>
              <a:gd name="connsiteY101" fmla="*/ 3776166 h 3784177"/>
              <a:gd name="connsiteX102" fmla="*/ 1039167 w 8037833"/>
              <a:gd name="connsiteY102" fmla="*/ 3784177 h 3784177"/>
              <a:gd name="connsiteX103" fmla="*/ 1012958 w 8037833"/>
              <a:gd name="connsiteY103" fmla="*/ 3779206 h 3784177"/>
              <a:gd name="connsiteX104" fmla="*/ 907906 w 8037833"/>
              <a:gd name="connsiteY104" fmla="*/ 3757678 h 3784177"/>
              <a:gd name="connsiteX105" fmla="*/ 825226 w 8037833"/>
              <a:gd name="connsiteY105" fmla="*/ 3726369 h 3784177"/>
              <a:gd name="connsiteX106" fmla="*/ 722264 w 8037833"/>
              <a:gd name="connsiteY106" fmla="*/ 3747612 h 3784177"/>
              <a:gd name="connsiteX107" fmla="*/ 659460 w 8037833"/>
              <a:gd name="connsiteY107" fmla="*/ 3740429 h 3784177"/>
              <a:gd name="connsiteX108" fmla="*/ 556552 w 8037833"/>
              <a:gd name="connsiteY108" fmla="*/ 3739124 h 3784177"/>
              <a:gd name="connsiteX109" fmla="*/ 445444 w 8037833"/>
              <a:gd name="connsiteY109" fmla="*/ 3764831 h 3784177"/>
              <a:gd name="connsiteX110" fmla="*/ 393295 w 8037833"/>
              <a:gd name="connsiteY110" fmla="*/ 3753097 h 3784177"/>
              <a:gd name="connsiteX111" fmla="*/ 339711 w 8037833"/>
              <a:gd name="connsiteY111" fmla="*/ 3718242 h 3784177"/>
              <a:gd name="connsiteX112" fmla="*/ 222239 w 8037833"/>
              <a:gd name="connsiteY112" fmla="*/ 3672335 h 3784177"/>
              <a:gd name="connsiteX113" fmla="*/ 163578 w 8037833"/>
              <a:gd name="connsiteY113" fmla="*/ 3656292 h 3784177"/>
              <a:gd name="connsiteX114" fmla="*/ 72220 w 8037833"/>
              <a:gd name="connsiteY114" fmla="*/ 3645272 h 3784177"/>
              <a:gd name="connsiteX115" fmla="*/ 44395 w 8037833"/>
              <a:gd name="connsiteY115" fmla="*/ 3639455 h 3784177"/>
              <a:gd name="connsiteX116" fmla="*/ 1962 w 8037833"/>
              <a:gd name="connsiteY116" fmla="*/ 3635948 h 3784177"/>
              <a:gd name="connsiteX117" fmla="*/ 0 w 8037833"/>
              <a:gd name="connsiteY117" fmla="*/ 3635261 h 3784177"/>
              <a:gd name="connsiteX118" fmla="*/ 0 w 8037833"/>
              <a:gd name="connsiteY118"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835383 w 8037833"/>
              <a:gd name="connsiteY23" fmla="*/ 3377529 h 3784177"/>
              <a:gd name="connsiteX24" fmla="*/ 5746050 w 8037833"/>
              <a:gd name="connsiteY24" fmla="*/ 3426142 h 3784177"/>
              <a:gd name="connsiteX25" fmla="*/ 5613670 w 8037833"/>
              <a:gd name="connsiteY25" fmla="*/ 3428671 h 3784177"/>
              <a:gd name="connsiteX26" fmla="*/ 5535334 w 8037833"/>
              <a:gd name="connsiteY26" fmla="*/ 3437044 h 3784177"/>
              <a:gd name="connsiteX27" fmla="*/ 5506940 w 8037833"/>
              <a:gd name="connsiteY27" fmla="*/ 3450999 h 3784177"/>
              <a:gd name="connsiteX28" fmla="*/ 5466372 w 8037833"/>
              <a:gd name="connsiteY28" fmla="*/ 3463245 h 3784177"/>
              <a:gd name="connsiteX29" fmla="*/ 5395833 w 8037833"/>
              <a:gd name="connsiteY29" fmla="*/ 3493194 h 3784177"/>
              <a:gd name="connsiteX30" fmla="*/ 5305325 w 8037833"/>
              <a:gd name="connsiteY30" fmla="*/ 3505200 h 3784177"/>
              <a:gd name="connsiteX31" fmla="*/ 5223043 w 8037833"/>
              <a:gd name="connsiteY31" fmla="*/ 3491664 h 3784177"/>
              <a:gd name="connsiteX32" fmla="*/ 5217733 w 8037833"/>
              <a:gd name="connsiteY32" fmla="*/ 3500463 h 3784177"/>
              <a:gd name="connsiteX33" fmla="*/ 5167992 w 8037833"/>
              <a:gd name="connsiteY33" fmla="*/ 3504085 h 3784177"/>
              <a:gd name="connsiteX34" fmla="*/ 4987020 w 8037833"/>
              <a:gd name="connsiteY34" fmla="*/ 3461263 h 3784177"/>
              <a:gd name="connsiteX35" fmla="*/ 4890003 w 8037833"/>
              <a:gd name="connsiteY35" fmla="*/ 3469874 h 3784177"/>
              <a:gd name="connsiteX36" fmla="*/ 4856654 w 8037833"/>
              <a:gd name="connsiteY36" fmla="*/ 3481880 h 3784177"/>
              <a:gd name="connsiteX37" fmla="*/ 4800711 w 8037833"/>
              <a:gd name="connsiteY37" fmla="*/ 3501441 h 3784177"/>
              <a:gd name="connsiteX38" fmla="*/ 4761569 w 8037833"/>
              <a:gd name="connsiteY38" fmla="*/ 3538103 h 3784177"/>
              <a:gd name="connsiteX39" fmla="*/ 4713734 w 8037833"/>
              <a:gd name="connsiteY39" fmla="*/ 3545724 h 3784177"/>
              <a:gd name="connsiteX40" fmla="*/ 4699169 w 8037833"/>
              <a:gd name="connsiteY40" fmla="*/ 3518988 h 3784177"/>
              <a:gd name="connsiteX41" fmla="*/ 4649120 w 8037833"/>
              <a:gd name="connsiteY41" fmla="*/ 3536392 h 3784177"/>
              <a:gd name="connsiteX42" fmla="*/ 4573578 w 8037833"/>
              <a:gd name="connsiteY42" fmla="*/ 3565923 h 3784177"/>
              <a:gd name="connsiteX43" fmla="*/ 4529117 w 8037833"/>
              <a:gd name="connsiteY43" fmla="*/ 3575592 h 3784177"/>
              <a:gd name="connsiteX44" fmla="*/ 4408641 w 8037833"/>
              <a:gd name="connsiteY44" fmla="*/ 3610000 h 3784177"/>
              <a:gd name="connsiteX45" fmla="*/ 4356402 w 8037833"/>
              <a:gd name="connsiteY45" fmla="*/ 3642792 h 3784177"/>
              <a:gd name="connsiteX46" fmla="*/ 4270245 w 8037833"/>
              <a:gd name="connsiteY46" fmla="*/ 3665789 h 3784177"/>
              <a:gd name="connsiteX47" fmla="*/ 4208725 w 8037833"/>
              <a:gd name="connsiteY47" fmla="*/ 3704841 h 3784177"/>
              <a:gd name="connsiteX48" fmla="*/ 4201632 w 8037833"/>
              <a:gd name="connsiteY48" fmla="*/ 3702602 h 3784177"/>
              <a:gd name="connsiteX49" fmla="*/ 4191289 w 8037833"/>
              <a:gd name="connsiteY49" fmla="*/ 3702380 h 3784177"/>
              <a:gd name="connsiteX50" fmla="*/ 4191039 w 8037833"/>
              <a:gd name="connsiteY50" fmla="*/ 3702831 h 3784177"/>
              <a:gd name="connsiteX51" fmla="*/ 4181340 w 8037833"/>
              <a:gd name="connsiteY51" fmla="*/ 3701729 h 3784177"/>
              <a:gd name="connsiteX52" fmla="*/ 4133816 w 8037833"/>
              <a:gd name="connsiteY52" fmla="*/ 3690565 h 3784177"/>
              <a:gd name="connsiteX53" fmla="*/ 4071732 w 8037833"/>
              <a:gd name="connsiteY53" fmla="*/ 3732513 h 3784177"/>
              <a:gd name="connsiteX54" fmla="*/ 4045924 w 8037833"/>
              <a:gd name="connsiteY54" fmla="*/ 3739404 h 3784177"/>
              <a:gd name="connsiteX55" fmla="*/ 4032171 w 8037833"/>
              <a:gd name="connsiteY55" fmla="*/ 3745523 h 3784177"/>
              <a:gd name="connsiteX56" fmla="*/ 4031335 w 8037833"/>
              <a:gd name="connsiteY56" fmla="*/ 3747479 h 3784177"/>
              <a:gd name="connsiteX57" fmla="*/ 3985774 w 8037833"/>
              <a:gd name="connsiteY57" fmla="*/ 3736547 h 3784177"/>
              <a:gd name="connsiteX58" fmla="*/ 3979769 w 8037833"/>
              <a:gd name="connsiteY58" fmla="*/ 3738769 h 3784177"/>
              <a:gd name="connsiteX59" fmla="*/ 3950014 w 8037833"/>
              <a:gd name="connsiteY59" fmla="*/ 3726942 h 3784177"/>
              <a:gd name="connsiteX60" fmla="*/ 3934671 w 8037833"/>
              <a:gd name="connsiteY60" fmla="*/ 3723339 h 3784177"/>
              <a:gd name="connsiteX61" fmla="*/ 3930274 w 8037833"/>
              <a:gd name="connsiteY61" fmla="*/ 3717148 h 3784177"/>
              <a:gd name="connsiteX62" fmla="*/ 3907660 w 8037833"/>
              <a:gd name="connsiteY62" fmla="*/ 3714456 h 3784177"/>
              <a:gd name="connsiteX63" fmla="*/ 3905087 w 8037833"/>
              <a:gd name="connsiteY63" fmla="*/ 3716098 h 3784177"/>
              <a:gd name="connsiteX64" fmla="*/ 3886347 w 8037833"/>
              <a:gd name="connsiteY64" fmla="*/ 3706620 h 3784177"/>
              <a:gd name="connsiteX65" fmla="*/ 3870533 w 8037833"/>
              <a:gd name="connsiteY65" fmla="*/ 3689905 h 3784177"/>
              <a:gd name="connsiteX66" fmla="*/ 3678563 w 8037833"/>
              <a:gd name="connsiteY66" fmla="*/ 3694486 h 3784177"/>
              <a:gd name="connsiteX67" fmla="*/ 3524121 w 8037833"/>
              <a:gd name="connsiteY67" fmla="*/ 3642736 h 3784177"/>
              <a:gd name="connsiteX68" fmla="*/ 3432153 w 8037833"/>
              <a:gd name="connsiteY68" fmla="*/ 3667780 h 3784177"/>
              <a:gd name="connsiteX69" fmla="*/ 3373519 w 8037833"/>
              <a:gd name="connsiteY69" fmla="*/ 3665785 h 3784177"/>
              <a:gd name="connsiteX70" fmla="*/ 3114267 w 8037833"/>
              <a:gd name="connsiteY70" fmla="*/ 3638983 h 3784177"/>
              <a:gd name="connsiteX71" fmla="*/ 2989722 w 8037833"/>
              <a:gd name="connsiteY71" fmla="*/ 3623230 h 3784177"/>
              <a:gd name="connsiteX72" fmla="*/ 2965734 w 8037833"/>
              <a:gd name="connsiteY72" fmla="*/ 3635676 h 3784177"/>
              <a:gd name="connsiteX73" fmla="*/ 2961603 w 8037833"/>
              <a:gd name="connsiteY73" fmla="*/ 3638221 h 3784177"/>
              <a:gd name="connsiteX74" fmla="*/ 2944959 w 8037833"/>
              <a:gd name="connsiteY74" fmla="*/ 3639723 h 3784177"/>
              <a:gd name="connsiteX75" fmla="*/ 2940402 w 8037833"/>
              <a:gd name="connsiteY75" fmla="*/ 3651000 h 3784177"/>
              <a:gd name="connsiteX76" fmla="*/ 2915449 w 8037833"/>
              <a:gd name="connsiteY76" fmla="*/ 3661039 h 3784177"/>
              <a:gd name="connsiteX77" fmla="*/ 2884777 w 8037833"/>
              <a:gd name="connsiteY77" fmla="*/ 3660775 h 3784177"/>
              <a:gd name="connsiteX78" fmla="*/ 2739034 w 8037833"/>
              <a:gd name="connsiteY78" fmla="*/ 3647396 h 3784177"/>
              <a:gd name="connsiteX79" fmla="*/ 2651827 w 8037833"/>
              <a:gd name="connsiteY79" fmla="*/ 3646306 h 3784177"/>
              <a:gd name="connsiteX80" fmla="*/ 2618680 w 8037833"/>
              <a:gd name="connsiteY80" fmla="*/ 3656755 h 3784177"/>
              <a:gd name="connsiteX81" fmla="*/ 2572404 w 8037833"/>
              <a:gd name="connsiteY81" fmla="*/ 3664043 h 3784177"/>
              <a:gd name="connsiteX82" fmla="*/ 2490721 w 8037833"/>
              <a:gd name="connsiteY82" fmla="*/ 3685313 h 3784177"/>
              <a:gd name="connsiteX83" fmla="*/ 2423704 w 8037833"/>
              <a:gd name="connsiteY83" fmla="*/ 3658079 h 3784177"/>
              <a:gd name="connsiteX84" fmla="*/ 2301172 w 8037833"/>
              <a:gd name="connsiteY84" fmla="*/ 3663053 h 3784177"/>
              <a:gd name="connsiteX85" fmla="*/ 2294102 w 8037833"/>
              <a:gd name="connsiteY85" fmla="*/ 3671151 h 3784177"/>
              <a:gd name="connsiteX86" fmla="*/ 2238966 w 8037833"/>
              <a:gd name="connsiteY86" fmla="*/ 3668777 h 3784177"/>
              <a:gd name="connsiteX87" fmla="*/ 2082844 w 8037833"/>
              <a:gd name="connsiteY87" fmla="*/ 3631994 h 3784177"/>
              <a:gd name="connsiteX88" fmla="*/ 1938480 w 8037833"/>
              <a:gd name="connsiteY88" fmla="*/ 3601439 h 3784177"/>
              <a:gd name="connsiteX89" fmla="*/ 1900166 w 8037833"/>
              <a:gd name="connsiteY89" fmla="*/ 3609358 h 3784177"/>
              <a:gd name="connsiteX90" fmla="*/ 1835976 w 8037833"/>
              <a:gd name="connsiteY90" fmla="*/ 3622065 h 3784177"/>
              <a:gd name="connsiteX91" fmla="*/ 1787830 w 8037833"/>
              <a:gd name="connsiteY91" fmla="*/ 3633173 h 3784177"/>
              <a:gd name="connsiteX92" fmla="*/ 1734224 w 8037833"/>
              <a:gd name="connsiteY92" fmla="*/ 3655593 h 3784177"/>
              <a:gd name="connsiteX93" fmla="*/ 1721989 w 8037833"/>
              <a:gd name="connsiteY93" fmla="*/ 3627298 h 3784177"/>
              <a:gd name="connsiteX94" fmla="*/ 1664576 w 8037833"/>
              <a:gd name="connsiteY94" fmla="*/ 3638572 h 3784177"/>
              <a:gd name="connsiteX95" fmla="*/ 1577459 w 8037833"/>
              <a:gd name="connsiteY95" fmla="*/ 3658824 h 3784177"/>
              <a:gd name="connsiteX96" fmla="*/ 1527269 w 8037833"/>
              <a:gd name="connsiteY96" fmla="*/ 3663088 h 3784177"/>
              <a:gd name="connsiteX97" fmla="*/ 1390118 w 8037833"/>
              <a:gd name="connsiteY97" fmla="*/ 3682789 h 3784177"/>
              <a:gd name="connsiteX98" fmla="*/ 1252698 w 8037833"/>
              <a:gd name="connsiteY98" fmla="*/ 3708662 h 3784177"/>
              <a:gd name="connsiteX99" fmla="*/ 1171039 w 8037833"/>
              <a:gd name="connsiteY99" fmla="*/ 3758642 h 3784177"/>
              <a:gd name="connsiteX100" fmla="*/ 1058106 w 8037833"/>
              <a:gd name="connsiteY100" fmla="*/ 3776166 h 3784177"/>
              <a:gd name="connsiteX101" fmla="*/ 1039167 w 8037833"/>
              <a:gd name="connsiteY101" fmla="*/ 3784177 h 3784177"/>
              <a:gd name="connsiteX102" fmla="*/ 1012958 w 8037833"/>
              <a:gd name="connsiteY102" fmla="*/ 3779206 h 3784177"/>
              <a:gd name="connsiteX103" fmla="*/ 907906 w 8037833"/>
              <a:gd name="connsiteY103" fmla="*/ 3757678 h 3784177"/>
              <a:gd name="connsiteX104" fmla="*/ 825226 w 8037833"/>
              <a:gd name="connsiteY104" fmla="*/ 3726369 h 3784177"/>
              <a:gd name="connsiteX105" fmla="*/ 722264 w 8037833"/>
              <a:gd name="connsiteY105" fmla="*/ 3747612 h 3784177"/>
              <a:gd name="connsiteX106" fmla="*/ 659460 w 8037833"/>
              <a:gd name="connsiteY106" fmla="*/ 3740429 h 3784177"/>
              <a:gd name="connsiteX107" fmla="*/ 556552 w 8037833"/>
              <a:gd name="connsiteY107" fmla="*/ 3739124 h 3784177"/>
              <a:gd name="connsiteX108" fmla="*/ 445444 w 8037833"/>
              <a:gd name="connsiteY108" fmla="*/ 3764831 h 3784177"/>
              <a:gd name="connsiteX109" fmla="*/ 393295 w 8037833"/>
              <a:gd name="connsiteY109" fmla="*/ 3753097 h 3784177"/>
              <a:gd name="connsiteX110" fmla="*/ 339711 w 8037833"/>
              <a:gd name="connsiteY110" fmla="*/ 3718242 h 3784177"/>
              <a:gd name="connsiteX111" fmla="*/ 222239 w 8037833"/>
              <a:gd name="connsiteY111" fmla="*/ 3672335 h 3784177"/>
              <a:gd name="connsiteX112" fmla="*/ 163578 w 8037833"/>
              <a:gd name="connsiteY112" fmla="*/ 3656292 h 3784177"/>
              <a:gd name="connsiteX113" fmla="*/ 72220 w 8037833"/>
              <a:gd name="connsiteY113" fmla="*/ 3645272 h 3784177"/>
              <a:gd name="connsiteX114" fmla="*/ 44395 w 8037833"/>
              <a:gd name="connsiteY114" fmla="*/ 3639455 h 3784177"/>
              <a:gd name="connsiteX115" fmla="*/ 1962 w 8037833"/>
              <a:gd name="connsiteY115" fmla="*/ 3635948 h 3784177"/>
              <a:gd name="connsiteX116" fmla="*/ 0 w 8037833"/>
              <a:gd name="connsiteY116" fmla="*/ 3635261 h 3784177"/>
              <a:gd name="connsiteX117" fmla="*/ 0 w 8037833"/>
              <a:gd name="connsiteY117"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99169 w 8037833"/>
              <a:gd name="connsiteY39" fmla="*/ 3518988 h 3784177"/>
              <a:gd name="connsiteX40" fmla="*/ 4649120 w 8037833"/>
              <a:gd name="connsiteY40" fmla="*/ 3536392 h 3784177"/>
              <a:gd name="connsiteX41" fmla="*/ 4573578 w 8037833"/>
              <a:gd name="connsiteY41" fmla="*/ 3565923 h 3784177"/>
              <a:gd name="connsiteX42" fmla="*/ 4529117 w 8037833"/>
              <a:gd name="connsiteY42" fmla="*/ 3575592 h 3784177"/>
              <a:gd name="connsiteX43" fmla="*/ 4408641 w 8037833"/>
              <a:gd name="connsiteY43" fmla="*/ 3610000 h 3784177"/>
              <a:gd name="connsiteX44" fmla="*/ 4356402 w 8037833"/>
              <a:gd name="connsiteY44" fmla="*/ 3642792 h 3784177"/>
              <a:gd name="connsiteX45" fmla="*/ 4270245 w 8037833"/>
              <a:gd name="connsiteY45" fmla="*/ 3665789 h 3784177"/>
              <a:gd name="connsiteX46" fmla="*/ 4208725 w 8037833"/>
              <a:gd name="connsiteY46" fmla="*/ 3704841 h 3784177"/>
              <a:gd name="connsiteX47" fmla="*/ 4201632 w 8037833"/>
              <a:gd name="connsiteY47" fmla="*/ 3702602 h 3784177"/>
              <a:gd name="connsiteX48" fmla="*/ 4191289 w 8037833"/>
              <a:gd name="connsiteY48" fmla="*/ 3702380 h 3784177"/>
              <a:gd name="connsiteX49" fmla="*/ 4191039 w 8037833"/>
              <a:gd name="connsiteY49" fmla="*/ 3702831 h 3784177"/>
              <a:gd name="connsiteX50" fmla="*/ 4181340 w 8037833"/>
              <a:gd name="connsiteY50" fmla="*/ 3701729 h 3784177"/>
              <a:gd name="connsiteX51" fmla="*/ 4133816 w 8037833"/>
              <a:gd name="connsiteY51" fmla="*/ 3690565 h 3784177"/>
              <a:gd name="connsiteX52" fmla="*/ 4071732 w 8037833"/>
              <a:gd name="connsiteY52" fmla="*/ 3732513 h 3784177"/>
              <a:gd name="connsiteX53" fmla="*/ 4045924 w 8037833"/>
              <a:gd name="connsiteY53" fmla="*/ 3739404 h 3784177"/>
              <a:gd name="connsiteX54" fmla="*/ 4032171 w 8037833"/>
              <a:gd name="connsiteY54" fmla="*/ 3745523 h 3784177"/>
              <a:gd name="connsiteX55" fmla="*/ 4031335 w 8037833"/>
              <a:gd name="connsiteY55" fmla="*/ 3747479 h 3784177"/>
              <a:gd name="connsiteX56" fmla="*/ 3985774 w 8037833"/>
              <a:gd name="connsiteY56" fmla="*/ 3736547 h 3784177"/>
              <a:gd name="connsiteX57" fmla="*/ 3979769 w 8037833"/>
              <a:gd name="connsiteY57" fmla="*/ 3738769 h 3784177"/>
              <a:gd name="connsiteX58" fmla="*/ 3950014 w 8037833"/>
              <a:gd name="connsiteY58" fmla="*/ 3726942 h 3784177"/>
              <a:gd name="connsiteX59" fmla="*/ 3934671 w 8037833"/>
              <a:gd name="connsiteY59" fmla="*/ 3723339 h 3784177"/>
              <a:gd name="connsiteX60" fmla="*/ 3930274 w 8037833"/>
              <a:gd name="connsiteY60" fmla="*/ 3717148 h 3784177"/>
              <a:gd name="connsiteX61" fmla="*/ 3907660 w 8037833"/>
              <a:gd name="connsiteY61" fmla="*/ 3714456 h 3784177"/>
              <a:gd name="connsiteX62" fmla="*/ 3905087 w 8037833"/>
              <a:gd name="connsiteY62" fmla="*/ 3716098 h 3784177"/>
              <a:gd name="connsiteX63" fmla="*/ 3886347 w 8037833"/>
              <a:gd name="connsiteY63" fmla="*/ 3706620 h 3784177"/>
              <a:gd name="connsiteX64" fmla="*/ 3870533 w 8037833"/>
              <a:gd name="connsiteY64" fmla="*/ 3689905 h 3784177"/>
              <a:gd name="connsiteX65" fmla="*/ 3678563 w 8037833"/>
              <a:gd name="connsiteY65" fmla="*/ 3694486 h 3784177"/>
              <a:gd name="connsiteX66" fmla="*/ 3524121 w 8037833"/>
              <a:gd name="connsiteY66" fmla="*/ 3642736 h 3784177"/>
              <a:gd name="connsiteX67" fmla="*/ 3432153 w 8037833"/>
              <a:gd name="connsiteY67" fmla="*/ 3667780 h 3784177"/>
              <a:gd name="connsiteX68" fmla="*/ 3373519 w 8037833"/>
              <a:gd name="connsiteY68" fmla="*/ 3665785 h 3784177"/>
              <a:gd name="connsiteX69" fmla="*/ 3114267 w 8037833"/>
              <a:gd name="connsiteY69" fmla="*/ 3638983 h 3784177"/>
              <a:gd name="connsiteX70" fmla="*/ 2989722 w 8037833"/>
              <a:gd name="connsiteY70" fmla="*/ 3623230 h 3784177"/>
              <a:gd name="connsiteX71" fmla="*/ 2965734 w 8037833"/>
              <a:gd name="connsiteY71" fmla="*/ 3635676 h 3784177"/>
              <a:gd name="connsiteX72" fmla="*/ 2961603 w 8037833"/>
              <a:gd name="connsiteY72" fmla="*/ 3638221 h 3784177"/>
              <a:gd name="connsiteX73" fmla="*/ 2944959 w 8037833"/>
              <a:gd name="connsiteY73" fmla="*/ 3639723 h 3784177"/>
              <a:gd name="connsiteX74" fmla="*/ 2940402 w 8037833"/>
              <a:gd name="connsiteY74" fmla="*/ 3651000 h 3784177"/>
              <a:gd name="connsiteX75" fmla="*/ 2915449 w 8037833"/>
              <a:gd name="connsiteY75" fmla="*/ 3661039 h 3784177"/>
              <a:gd name="connsiteX76" fmla="*/ 2884777 w 8037833"/>
              <a:gd name="connsiteY76" fmla="*/ 3660775 h 3784177"/>
              <a:gd name="connsiteX77" fmla="*/ 2739034 w 8037833"/>
              <a:gd name="connsiteY77" fmla="*/ 3647396 h 3784177"/>
              <a:gd name="connsiteX78" fmla="*/ 2651827 w 8037833"/>
              <a:gd name="connsiteY78" fmla="*/ 3646306 h 3784177"/>
              <a:gd name="connsiteX79" fmla="*/ 2618680 w 8037833"/>
              <a:gd name="connsiteY79" fmla="*/ 3656755 h 3784177"/>
              <a:gd name="connsiteX80" fmla="*/ 2572404 w 8037833"/>
              <a:gd name="connsiteY80" fmla="*/ 3664043 h 3784177"/>
              <a:gd name="connsiteX81" fmla="*/ 2490721 w 8037833"/>
              <a:gd name="connsiteY81" fmla="*/ 3685313 h 3784177"/>
              <a:gd name="connsiteX82" fmla="*/ 2423704 w 8037833"/>
              <a:gd name="connsiteY82" fmla="*/ 3658079 h 3784177"/>
              <a:gd name="connsiteX83" fmla="*/ 2301172 w 8037833"/>
              <a:gd name="connsiteY83" fmla="*/ 3663053 h 3784177"/>
              <a:gd name="connsiteX84" fmla="*/ 2294102 w 8037833"/>
              <a:gd name="connsiteY84" fmla="*/ 3671151 h 3784177"/>
              <a:gd name="connsiteX85" fmla="*/ 2238966 w 8037833"/>
              <a:gd name="connsiteY85" fmla="*/ 3668777 h 3784177"/>
              <a:gd name="connsiteX86" fmla="*/ 2082844 w 8037833"/>
              <a:gd name="connsiteY86" fmla="*/ 3631994 h 3784177"/>
              <a:gd name="connsiteX87" fmla="*/ 1938480 w 8037833"/>
              <a:gd name="connsiteY87" fmla="*/ 3601439 h 3784177"/>
              <a:gd name="connsiteX88" fmla="*/ 1900166 w 8037833"/>
              <a:gd name="connsiteY88" fmla="*/ 3609358 h 3784177"/>
              <a:gd name="connsiteX89" fmla="*/ 1835976 w 8037833"/>
              <a:gd name="connsiteY89" fmla="*/ 3622065 h 3784177"/>
              <a:gd name="connsiteX90" fmla="*/ 1787830 w 8037833"/>
              <a:gd name="connsiteY90" fmla="*/ 3633173 h 3784177"/>
              <a:gd name="connsiteX91" fmla="*/ 1734224 w 8037833"/>
              <a:gd name="connsiteY91" fmla="*/ 3655593 h 3784177"/>
              <a:gd name="connsiteX92" fmla="*/ 1721989 w 8037833"/>
              <a:gd name="connsiteY92" fmla="*/ 3627298 h 3784177"/>
              <a:gd name="connsiteX93" fmla="*/ 1664576 w 8037833"/>
              <a:gd name="connsiteY93" fmla="*/ 3638572 h 3784177"/>
              <a:gd name="connsiteX94" fmla="*/ 1577459 w 8037833"/>
              <a:gd name="connsiteY94" fmla="*/ 3658824 h 3784177"/>
              <a:gd name="connsiteX95" fmla="*/ 1527269 w 8037833"/>
              <a:gd name="connsiteY95" fmla="*/ 3663088 h 3784177"/>
              <a:gd name="connsiteX96" fmla="*/ 1390118 w 8037833"/>
              <a:gd name="connsiteY96" fmla="*/ 3682789 h 3784177"/>
              <a:gd name="connsiteX97" fmla="*/ 1252698 w 8037833"/>
              <a:gd name="connsiteY97" fmla="*/ 3708662 h 3784177"/>
              <a:gd name="connsiteX98" fmla="*/ 1171039 w 8037833"/>
              <a:gd name="connsiteY98" fmla="*/ 3758642 h 3784177"/>
              <a:gd name="connsiteX99" fmla="*/ 1058106 w 8037833"/>
              <a:gd name="connsiteY99" fmla="*/ 3776166 h 3784177"/>
              <a:gd name="connsiteX100" fmla="*/ 1039167 w 8037833"/>
              <a:gd name="connsiteY100" fmla="*/ 3784177 h 3784177"/>
              <a:gd name="connsiteX101" fmla="*/ 1012958 w 8037833"/>
              <a:gd name="connsiteY101" fmla="*/ 3779206 h 3784177"/>
              <a:gd name="connsiteX102" fmla="*/ 907906 w 8037833"/>
              <a:gd name="connsiteY102" fmla="*/ 3757678 h 3784177"/>
              <a:gd name="connsiteX103" fmla="*/ 825226 w 8037833"/>
              <a:gd name="connsiteY103" fmla="*/ 3726369 h 3784177"/>
              <a:gd name="connsiteX104" fmla="*/ 722264 w 8037833"/>
              <a:gd name="connsiteY104" fmla="*/ 3747612 h 3784177"/>
              <a:gd name="connsiteX105" fmla="*/ 659460 w 8037833"/>
              <a:gd name="connsiteY105" fmla="*/ 3740429 h 3784177"/>
              <a:gd name="connsiteX106" fmla="*/ 556552 w 8037833"/>
              <a:gd name="connsiteY106" fmla="*/ 3739124 h 3784177"/>
              <a:gd name="connsiteX107" fmla="*/ 445444 w 8037833"/>
              <a:gd name="connsiteY107" fmla="*/ 3764831 h 3784177"/>
              <a:gd name="connsiteX108" fmla="*/ 393295 w 8037833"/>
              <a:gd name="connsiteY108" fmla="*/ 3753097 h 3784177"/>
              <a:gd name="connsiteX109" fmla="*/ 339711 w 8037833"/>
              <a:gd name="connsiteY109" fmla="*/ 3718242 h 3784177"/>
              <a:gd name="connsiteX110" fmla="*/ 222239 w 8037833"/>
              <a:gd name="connsiteY110" fmla="*/ 3672335 h 3784177"/>
              <a:gd name="connsiteX111" fmla="*/ 163578 w 8037833"/>
              <a:gd name="connsiteY111" fmla="*/ 3656292 h 3784177"/>
              <a:gd name="connsiteX112" fmla="*/ 72220 w 8037833"/>
              <a:gd name="connsiteY112" fmla="*/ 3645272 h 3784177"/>
              <a:gd name="connsiteX113" fmla="*/ 44395 w 8037833"/>
              <a:gd name="connsiteY113" fmla="*/ 3639455 h 3784177"/>
              <a:gd name="connsiteX114" fmla="*/ 1962 w 8037833"/>
              <a:gd name="connsiteY114" fmla="*/ 3635948 h 3784177"/>
              <a:gd name="connsiteX115" fmla="*/ 0 w 8037833"/>
              <a:gd name="connsiteY115" fmla="*/ 3635261 h 3784177"/>
              <a:gd name="connsiteX116" fmla="*/ 0 w 8037833"/>
              <a:gd name="connsiteY116"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432153 w 8037833"/>
              <a:gd name="connsiteY66" fmla="*/ 3667780 h 3784177"/>
              <a:gd name="connsiteX67" fmla="*/ 3373519 w 8037833"/>
              <a:gd name="connsiteY67" fmla="*/ 3665785 h 3784177"/>
              <a:gd name="connsiteX68" fmla="*/ 3114267 w 8037833"/>
              <a:gd name="connsiteY68" fmla="*/ 3638983 h 3784177"/>
              <a:gd name="connsiteX69" fmla="*/ 2989722 w 8037833"/>
              <a:gd name="connsiteY69" fmla="*/ 3623230 h 3784177"/>
              <a:gd name="connsiteX70" fmla="*/ 2965734 w 8037833"/>
              <a:gd name="connsiteY70" fmla="*/ 3635676 h 3784177"/>
              <a:gd name="connsiteX71" fmla="*/ 2961603 w 8037833"/>
              <a:gd name="connsiteY71" fmla="*/ 3638221 h 3784177"/>
              <a:gd name="connsiteX72" fmla="*/ 2944959 w 8037833"/>
              <a:gd name="connsiteY72" fmla="*/ 3639723 h 3784177"/>
              <a:gd name="connsiteX73" fmla="*/ 2940402 w 8037833"/>
              <a:gd name="connsiteY73" fmla="*/ 3651000 h 3784177"/>
              <a:gd name="connsiteX74" fmla="*/ 2915449 w 8037833"/>
              <a:gd name="connsiteY74" fmla="*/ 3661039 h 3784177"/>
              <a:gd name="connsiteX75" fmla="*/ 2884777 w 8037833"/>
              <a:gd name="connsiteY75" fmla="*/ 3660775 h 3784177"/>
              <a:gd name="connsiteX76" fmla="*/ 2739034 w 8037833"/>
              <a:gd name="connsiteY76" fmla="*/ 3647396 h 3784177"/>
              <a:gd name="connsiteX77" fmla="*/ 2651827 w 8037833"/>
              <a:gd name="connsiteY77" fmla="*/ 3646306 h 3784177"/>
              <a:gd name="connsiteX78" fmla="*/ 2618680 w 8037833"/>
              <a:gd name="connsiteY78" fmla="*/ 3656755 h 3784177"/>
              <a:gd name="connsiteX79" fmla="*/ 2572404 w 8037833"/>
              <a:gd name="connsiteY79" fmla="*/ 3664043 h 3784177"/>
              <a:gd name="connsiteX80" fmla="*/ 2490721 w 8037833"/>
              <a:gd name="connsiteY80" fmla="*/ 3685313 h 3784177"/>
              <a:gd name="connsiteX81" fmla="*/ 2423704 w 8037833"/>
              <a:gd name="connsiteY81" fmla="*/ 3658079 h 3784177"/>
              <a:gd name="connsiteX82" fmla="*/ 2301172 w 8037833"/>
              <a:gd name="connsiteY82" fmla="*/ 3663053 h 3784177"/>
              <a:gd name="connsiteX83" fmla="*/ 2294102 w 8037833"/>
              <a:gd name="connsiteY83" fmla="*/ 3671151 h 3784177"/>
              <a:gd name="connsiteX84" fmla="*/ 2238966 w 8037833"/>
              <a:gd name="connsiteY84" fmla="*/ 3668777 h 3784177"/>
              <a:gd name="connsiteX85" fmla="*/ 2082844 w 8037833"/>
              <a:gd name="connsiteY85" fmla="*/ 3631994 h 3784177"/>
              <a:gd name="connsiteX86" fmla="*/ 1938480 w 8037833"/>
              <a:gd name="connsiteY86" fmla="*/ 3601439 h 3784177"/>
              <a:gd name="connsiteX87" fmla="*/ 1900166 w 8037833"/>
              <a:gd name="connsiteY87" fmla="*/ 3609358 h 3784177"/>
              <a:gd name="connsiteX88" fmla="*/ 1835976 w 8037833"/>
              <a:gd name="connsiteY88" fmla="*/ 3622065 h 3784177"/>
              <a:gd name="connsiteX89" fmla="*/ 1787830 w 8037833"/>
              <a:gd name="connsiteY89" fmla="*/ 3633173 h 3784177"/>
              <a:gd name="connsiteX90" fmla="*/ 1734224 w 8037833"/>
              <a:gd name="connsiteY90" fmla="*/ 3655593 h 3784177"/>
              <a:gd name="connsiteX91" fmla="*/ 1721989 w 8037833"/>
              <a:gd name="connsiteY91" fmla="*/ 3627298 h 3784177"/>
              <a:gd name="connsiteX92" fmla="*/ 1664576 w 8037833"/>
              <a:gd name="connsiteY92" fmla="*/ 3638572 h 3784177"/>
              <a:gd name="connsiteX93" fmla="*/ 1577459 w 8037833"/>
              <a:gd name="connsiteY93" fmla="*/ 3658824 h 3784177"/>
              <a:gd name="connsiteX94" fmla="*/ 1527269 w 8037833"/>
              <a:gd name="connsiteY94" fmla="*/ 3663088 h 3784177"/>
              <a:gd name="connsiteX95" fmla="*/ 1390118 w 8037833"/>
              <a:gd name="connsiteY95" fmla="*/ 3682789 h 3784177"/>
              <a:gd name="connsiteX96" fmla="*/ 1252698 w 8037833"/>
              <a:gd name="connsiteY96" fmla="*/ 3708662 h 3784177"/>
              <a:gd name="connsiteX97" fmla="*/ 1171039 w 8037833"/>
              <a:gd name="connsiteY97" fmla="*/ 3758642 h 3784177"/>
              <a:gd name="connsiteX98" fmla="*/ 1058106 w 8037833"/>
              <a:gd name="connsiteY98" fmla="*/ 3776166 h 3784177"/>
              <a:gd name="connsiteX99" fmla="*/ 1039167 w 8037833"/>
              <a:gd name="connsiteY99" fmla="*/ 3784177 h 3784177"/>
              <a:gd name="connsiteX100" fmla="*/ 1012958 w 8037833"/>
              <a:gd name="connsiteY100" fmla="*/ 3779206 h 3784177"/>
              <a:gd name="connsiteX101" fmla="*/ 907906 w 8037833"/>
              <a:gd name="connsiteY101" fmla="*/ 3757678 h 3784177"/>
              <a:gd name="connsiteX102" fmla="*/ 825226 w 8037833"/>
              <a:gd name="connsiteY102" fmla="*/ 3726369 h 3784177"/>
              <a:gd name="connsiteX103" fmla="*/ 722264 w 8037833"/>
              <a:gd name="connsiteY103" fmla="*/ 3747612 h 3784177"/>
              <a:gd name="connsiteX104" fmla="*/ 659460 w 8037833"/>
              <a:gd name="connsiteY104" fmla="*/ 3740429 h 3784177"/>
              <a:gd name="connsiteX105" fmla="*/ 556552 w 8037833"/>
              <a:gd name="connsiteY105" fmla="*/ 3739124 h 3784177"/>
              <a:gd name="connsiteX106" fmla="*/ 445444 w 8037833"/>
              <a:gd name="connsiteY106" fmla="*/ 3764831 h 3784177"/>
              <a:gd name="connsiteX107" fmla="*/ 393295 w 8037833"/>
              <a:gd name="connsiteY107" fmla="*/ 3753097 h 3784177"/>
              <a:gd name="connsiteX108" fmla="*/ 339711 w 8037833"/>
              <a:gd name="connsiteY108" fmla="*/ 3718242 h 3784177"/>
              <a:gd name="connsiteX109" fmla="*/ 222239 w 8037833"/>
              <a:gd name="connsiteY109" fmla="*/ 3672335 h 3784177"/>
              <a:gd name="connsiteX110" fmla="*/ 163578 w 8037833"/>
              <a:gd name="connsiteY110" fmla="*/ 3656292 h 3784177"/>
              <a:gd name="connsiteX111" fmla="*/ 72220 w 8037833"/>
              <a:gd name="connsiteY111" fmla="*/ 3645272 h 3784177"/>
              <a:gd name="connsiteX112" fmla="*/ 44395 w 8037833"/>
              <a:gd name="connsiteY112" fmla="*/ 3639455 h 3784177"/>
              <a:gd name="connsiteX113" fmla="*/ 1962 w 8037833"/>
              <a:gd name="connsiteY113" fmla="*/ 3635948 h 3784177"/>
              <a:gd name="connsiteX114" fmla="*/ 0 w 8037833"/>
              <a:gd name="connsiteY114" fmla="*/ 3635261 h 3784177"/>
              <a:gd name="connsiteX115" fmla="*/ 0 w 8037833"/>
              <a:gd name="connsiteY115"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432153 w 8037833"/>
              <a:gd name="connsiteY66" fmla="*/ 3667780 h 3784177"/>
              <a:gd name="connsiteX67" fmla="*/ 3373519 w 8037833"/>
              <a:gd name="connsiteY67" fmla="*/ 3665785 h 3784177"/>
              <a:gd name="connsiteX68" fmla="*/ 3114267 w 8037833"/>
              <a:gd name="connsiteY68" fmla="*/ 3638983 h 3784177"/>
              <a:gd name="connsiteX69" fmla="*/ 2989722 w 8037833"/>
              <a:gd name="connsiteY69" fmla="*/ 3623230 h 3784177"/>
              <a:gd name="connsiteX70" fmla="*/ 2965734 w 8037833"/>
              <a:gd name="connsiteY70" fmla="*/ 3635676 h 3784177"/>
              <a:gd name="connsiteX71" fmla="*/ 2961603 w 8037833"/>
              <a:gd name="connsiteY71" fmla="*/ 3638221 h 3784177"/>
              <a:gd name="connsiteX72" fmla="*/ 2944959 w 8037833"/>
              <a:gd name="connsiteY72" fmla="*/ 3639723 h 3784177"/>
              <a:gd name="connsiteX73" fmla="*/ 2940402 w 8037833"/>
              <a:gd name="connsiteY73" fmla="*/ 3651000 h 3784177"/>
              <a:gd name="connsiteX74" fmla="*/ 2915449 w 8037833"/>
              <a:gd name="connsiteY74" fmla="*/ 3661039 h 3784177"/>
              <a:gd name="connsiteX75" fmla="*/ 2884777 w 8037833"/>
              <a:gd name="connsiteY75" fmla="*/ 3660775 h 3784177"/>
              <a:gd name="connsiteX76" fmla="*/ 2739034 w 8037833"/>
              <a:gd name="connsiteY76" fmla="*/ 3647396 h 3784177"/>
              <a:gd name="connsiteX77" fmla="*/ 2651827 w 8037833"/>
              <a:gd name="connsiteY77" fmla="*/ 3646306 h 3784177"/>
              <a:gd name="connsiteX78" fmla="*/ 2618680 w 8037833"/>
              <a:gd name="connsiteY78" fmla="*/ 3656755 h 3784177"/>
              <a:gd name="connsiteX79" fmla="*/ 2572404 w 8037833"/>
              <a:gd name="connsiteY79" fmla="*/ 3664043 h 3784177"/>
              <a:gd name="connsiteX80" fmla="*/ 2423704 w 8037833"/>
              <a:gd name="connsiteY80" fmla="*/ 3658079 h 3784177"/>
              <a:gd name="connsiteX81" fmla="*/ 2301172 w 8037833"/>
              <a:gd name="connsiteY81" fmla="*/ 3663053 h 3784177"/>
              <a:gd name="connsiteX82" fmla="*/ 2294102 w 8037833"/>
              <a:gd name="connsiteY82" fmla="*/ 3671151 h 3784177"/>
              <a:gd name="connsiteX83" fmla="*/ 2238966 w 8037833"/>
              <a:gd name="connsiteY83" fmla="*/ 3668777 h 3784177"/>
              <a:gd name="connsiteX84" fmla="*/ 2082844 w 8037833"/>
              <a:gd name="connsiteY84" fmla="*/ 3631994 h 3784177"/>
              <a:gd name="connsiteX85" fmla="*/ 1938480 w 8037833"/>
              <a:gd name="connsiteY85" fmla="*/ 3601439 h 3784177"/>
              <a:gd name="connsiteX86" fmla="*/ 1900166 w 8037833"/>
              <a:gd name="connsiteY86" fmla="*/ 3609358 h 3784177"/>
              <a:gd name="connsiteX87" fmla="*/ 1835976 w 8037833"/>
              <a:gd name="connsiteY87" fmla="*/ 3622065 h 3784177"/>
              <a:gd name="connsiteX88" fmla="*/ 1787830 w 8037833"/>
              <a:gd name="connsiteY88" fmla="*/ 3633173 h 3784177"/>
              <a:gd name="connsiteX89" fmla="*/ 1734224 w 8037833"/>
              <a:gd name="connsiteY89" fmla="*/ 3655593 h 3784177"/>
              <a:gd name="connsiteX90" fmla="*/ 1721989 w 8037833"/>
              <a:gd name="connsiteY90" fmla="*/ 3627298 h 3784177"/>
              <a:gd name="connsiteX91" fmla="*/ 1664576 w 8037833"/>
              <a:gd name="connsiteY91" fmla="*/ 3638572 h 3784177"/>
              <a:gd name="connsiteX92" fmla="*/ 1577459 w 8037833"/>
              <a:gd name="connsiteY92" fmla="*/ 3658824 h 3784177"/>
              <a:gd name="connsiteX93" fmla="*/ 1527269 w 8037833"/>
              <a:gd name="connsiteY93" fmla="*/ 3663088 h 3784177"/>
              <a:gd name="connsiteX94" fmla="*/ 1390118 w 8037833"/>
              <a:gd name="connsiteY94" fmla="*/ 3682789 h 3784177"/>
              <a:gd name="connsiteX95" fmla="*/ 1252698 w 8037833"/>
              <a:gd name="connsiteY95" fmla="*/ 3708662 h 3784177"/>
              <a:gd name="connsiteX96" fmla="*/ 1171039 w 8037833"/>
              <a:gd name="connsiteY96" fmla="*/ 3758642 h 3784177"/>
              <a:gd name="connsiteX97" fmla="*/ 1058106 w 8037833"/>
              <a:gd name="connsiteY97" fmla="*/ 3776166 h 3784177"/>
              <a:gd name="connsiteX98" fmla="*/ 1039167 w 8037833"/>
              <a:gd name="connsiteY98" fmla="*/ 3784177 h 3784177"/>
              <a:gd name="connsiteX99" fmla="*/ 1012958 w 8037833"/>
              <a:gd name="connsiteY99" fmla="*/ 3779206 h 3784177"/>
              <a:gd name="connsiteX100" fmla="*/ 907906 w 8037833"/>
              <a:gd name="connsiteY100" fmla="*/ 3757678 h 3784177"/>
              <a:gd name="connsiteX101" fmla="*/ 825226 w 8037833"/>
              <a:gd name="connsiteY101" fmla="*/ 3726369 h 3784177"/>
              <a:gd name="connsiteX102" fmla="*/ 722264 w 8037833"/>
              <a:gd name="connsiteY102" fmla="*/ 3747612 h 3784177"/>
              <a:gd name="connsiteX103" fmla="*/ 659460 w 8037833"/>
              <a:gd name="connsiteY103" fmla="*/ 3740429 h 3784177"/>
              <a:gd name="connsiteX104" fmla="*/ 556552 w 8037833"/>
              <a:gd name="connsiteY104" fmla="*/ 3739124 h 3784177"/>
              <a:gd name="connsiteX105" fmla="*/ 445444 w 8037833"/>
              <a:gd name="connsiteY105" fmla="*/ 3764831 h 3784177"/>
              <a:gd name="connsiteX106" fmla="*/ 393295 w 8037833"/>
              <a:gd name="connsiteY106" fmla="*/ 3753097 h 3784177"/>
              <a:gd name="connsiteX107" fmla="*/ 339711 w 8037833"/>
              <a:gd name="connsiteY107" fmla="*/ 3718242 h 3784177"/>
              <a:gd name="connsiteX108" fmla="*/ 222239 w 8037833"/>
              <a:gd name="connsiteY108" fmla="*/ 3672335 h 3784177"/>
              <a:gd name="connsiteX109" fmla="*/ 163578 w 8037833"/>
              <a:gd name="connsiteY109" fmla="*/ 3656292 h 3784177"/>
              <a:gd name="connsiteX110" fmla="*/ 72220 w 8037833"/>
              <a:gd name="connsiteY110" fmla="*/ 3645272 h 3784177"/>
              <a:gd name="connsiteX111" fmla="*/ 44395 w 8037833"/>
              <a:gd name="connsiteY111" fmla="*/ 3639455 h 3784177"/>
              <a:gd name="connsiteX112" fmla="*/ 1962 w 8037833"/>
              <a:gd name="connsiteY112" fmla="*/ 3635948 h 3784177"/>
              <a:gd name="connsiteX113" fmla="*/ 0 w 8037833"/>
              <a:gd name="connsiteY113" fmla="*/ 3635261 h 3784177"/>
              <a:gd name="connsiteX114" fmla="*/ 0 w 8037833"/>
              <a:gd name="connsiteY114"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432153 w 8037833"/>
              <a:gd name="connsiteY66" fmla="*/ 3667780 h 3784177"/>
              <a:gd name="connsiteX67" fmla="*/ 3373519 w 8037833"/>
              <a:gd name="connsiteY67" fmla="*/ 3665785 h 3784177"/>
              <a:gd name="connsiteX68" fmla="*/ 3114267 w 8037833"/>
              <a:gd name="connsiteY68" fmla="*/ 3638983 h 3784177"/>
              <a:gd name="connsiteX69" fmla="*/ 2989722 w 8037833"/>
              <a:gd name="connsiteY69" fmla="*/ 3623230 h 3784177"/>
              <a:gd name="connsiteX70" fmla="*/ 2965734 w 8037833"/>
              <a:gd name="connsiteY70" fmla="*/ 3635676 h 3784177"/>
              <a:gd name="connsiteX71" fmla="*/ 2961603 w 8037833"/>
              <a:gd name="connsiteY71" fmla="*/ 3638221 h 3784177"/>
              <a:gd name="connsiteX72" fmla="*/ 2944959 w 8037833"/>
              <a:gd name="connsiteY72" fmla="*/ 3639723 h 3784177"/>
              <a:gd name="connsiteX73" fmla="*/ 2940402 w 8037833"/>
              <a:gd name="connsiteY73" fmla="*/ 3651000 h 3784177"/>
              <a:gd name="connsiteX74" fmla="*/ 2915449 w 8037833"/>
              <a:gd name="connsiteY74" fmla="*/ 3661039 h 3784177"/>
              <a:gd name="connsiteX75" fmla="*/ 2884777 w 8037833"/>
              <a:gd name="connsiteY75" fmla="*/ 3660775 h 3784177"/>
              <a:gd name="connsiteX76" fmla="*/ 2739034 w 8037833"/>
              <a:gd name="connsiteY76" fmla="*/ 3647396 h 3784177"/>
              <a:gd name="connsiteX77" fmla="*/ 2651827 w 8037833"/>
              <a:gd name="connsiteY77" fmla="*/ 3646306 h 3784177"/>
              <a:gd name="connsiteX78" fmla="*/ 2618680 w 8037833"/>
              <a:gd name="connsiteY78" fmla="*/ 3656755 h 3784177"/>
              <a:gd name="connsiteX79" fmla="*/ 2572404 w 8037833"/>
              <a:gd name="connsiteY79" fmla="*/ 3664043 h 3784177"/>
              <a:gd name="connsiteX80" fmla="*/ 2423704 w 8037833"/>
              <a:gd name="connsiteY80" fmla="*/ 3658079 h 3784177"/>
              <a:gd name="connsiteX81" fmla="*/ 2301172 w 8037833"/>
              <a:gd name="connsiteY81" fmla="*/ 3663053 h 3784177"/>
              <a:gd name="connsiteX82" fmla="*/ 2294102 w 8037833"/>
              <a:gd name="connsiteY82" fmla="*/ 3671151 h 3784177"/>
              <a:gd name="connsiteX83" fmla="*/ 2238966 w 8037833"/>
              <a:gd name="connsiteY83" fmla="*/ 3668777 h 3784177"/>
              <a:gd name="connsiteX84" fmla="*/ 2082844 w 8037833"/>
              <a:gd name="connsiteY84" fmla="*/ 3631994 h 3784177"/>
              <a:gd name="connsiteX85" fmla="*/ 1938480 w 8037833"/>
              <a:gd name="connsiteY85" fmla="*/ 3601439 h 3784177"/>
              <a:gd name="connsiteX86" fmla="*/ 1900166 w 8037833"/>
              <a:gd name="connsiteY86" fmla="*/ 3609358 h 3784177"/>
              <a:gd name="connsiteX87" fmla="*/ 1835976 w 8037833"/>
              <a:gd name="connsiteY87" fmla="*/ 3622065 h 3784177"/>
              <a:gd name="connsiteX88" fmla="*/ 1787830 w 8037833"/>
              <a:gd name="connsiteY88" fmla="*/ 3633173 h 3784177"/>
              <a:gd name="connsiteX89" fmla="*/ 1734224 w 8037833"/>
              <a:gd name="connsiteY89" fmla="*/ 3655593 h 3784177"/>
              <a:gd name="connsiteX90" fmla="*/ 1664576 w 8037833"/>
              <a:gd name="connsiteY90" fmla="*/ 3638572 h 3784177"/>
              <a:gd name="connsiteX91" fmla="*/ 1577459 w 8037833"/>
              <a:gd name="connsiteY91" fmla="*/ 3658824 h 3784177"/>
              <a:gd name="connsiteX92" fmla="*/ 1527269 w 8037833"/>
              <a:gd name="connsiteY92" fmla="*/ 3663088 h 3784177"/>
              <a:gd name="connsiteX93" fmla="*/ 1390118 w 8037833"/>
              <a:gd name="connsiteY93" fmla="*/ 3682789 h 3784177"/>
              <a:gd name="connsiteX94" fmla="*/ 1252698 w 8037833"/>
              <a:gd name="connsiteY94" fmla="*/ 3708662 h 3784177"/>
              <a:gd name="connsiteX95" fmla="*/ 1171039 w 8037833"/>
              <a:gd name="connsiteY95" fmla="*/ 3758642 h 3784177"/>
              <a:gd name="connsiteX96" fmla="*/ 1058106 w 8037833"/>
              <a:gd name="connsiteY96" fmla="*/ 3776166 h 3784177"/>
              <a:gd name="connsiteX97" fmla="*/ 1039167 w 8037833"/>
              <a:gd name="connsiteY97" fmla="*/ 3784177 h 3784177"/>
              <a:gd name="connsiteX98" fmla="*/ 1012958 w 8037833"/>
              <a:gd name="connsiteY98" fmla="*/ 3779206 h 3784177"/>
              <a:gd name="connsiteX99" fmla="*/ 907906 w 8037833"/>
              <a:gd name="connsiteY99" fmla="*/ 3757678 h 3784177"/>
              <a:gd name="connsiteX100" fmla="*/ 825226 w 8037833"/>
              <a:gd name="connsiteY100" fmla="*/ 3726369 h 3784177"/>
              <a:gd name="connsiteX101" fmla="*/ 722264 w 8037833"/>
              <a:gd name="connsiteY101" fmla="*/ 3747612 h 3784177"/>
              <a:gd name="connsiteX102" fmla="*/ 659460 w 8037833"/>
              <a:gd name="connsiteY102" fmla="*/ 3740429 h 3784177"/>
              <a:gd name="connsiteX103" fmla="*/ 556552 w 8037833"/>
              <a:gd name="connsiteY103" fmla="*/ 3739124 h 3784177"/>
              <a:gd name="connsiteX104" fmla="*/ 445444 w 8037833"/>
              <a:gd name="connsiteY104" fmla="*/ 3764831 h 3784177"/>
              <a:gd name="connsiteX105" fmla="*/ 393295 w 8037833"/>
              <a:gd name="connsiteY105" fmla="*/ 3753097 h 3784177"/>
              <a:gd name="connsiteX106" fmla="*/ 339711 w 8037833"/>
              <a:gd name="connsiteY106" fmla="*/ 3718242 h 3784177"/>
              <a:gd name="connsiteX107" fmla="*/ 222239 w 8037833"/>
              <a:gd name="connsiteY107" fmla="*/ 3672335 h 3784177"/>
              <a:gd name="connsiteX108" fmla="*/ 163578 w 8037833"/>
              <a:gd name="connsiteY108" fmla="*/ 3656292 h 3784177"/>
              <a:gd name="connsiteX109" fmla="*/ 72220 w 8037833"/>
              <a:gd name="connsiteY109" fmla="*/ 3645272 h 3784177"/>
              <a:gd name="connsiteX110" fmla="*/ 44395 w 8037833"/>
              <a:gd name="connsiteY110" fmla="*/ 3639455 h 3784177"/>
              <a:gd name="connsiteX111" fmla="*/ 1962 w 8037833"/>
              <a:gd name="connsiteY111" fmla="*/ 3635948 h 3784177"/>
              <a:gd name="connsiteX112" fmla="*/ 0 w 8037833"/>
              <a:gd name="connsiteY112" fmla="*/ 3635261 h 3784177"/>
              <a:gd name="connsiteX113" fmla="*/ 0 w 8037833"/>
              <a:gd name="connsiteY113"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432153 w 8037833"/>
              <a:gd name="connsiteY66" fmla="*/ 3667780 h 3784177"/>
              <a:gd name="connsiteX67" fmla="*/ 3373519 w 8037833"/>
              <a:gd name="connsiteY67" fmla="*/ 3665785 h 3784177"/>
              <a:gd name="connsiteX68" fmla="*/ 3114267 w 8037833"/>
              <a:gd name="connsiteY68" fmla="*/ 3638983 h 3784177"/>
              <a:gd name="connsiteX69" fmla="*/ 2989722 w 8037833"/>
              <a:gd name="connsiteY69" fmla="*/ 3623230 h 3784177"/>
              <a:gd name="connsiteX70" fmla="*/ 2965734 w 8037833"/>
              <a:gd name="connsiteY70" fmla="*/ 3635676 h 3784177"/>
              <a:gd name="connsiteX71" fmla="*/ 2961603 w 8037833"/>
              <a:gd name="connsiteY71" fmla="*/ 3638221 h 3784177"/>
              <a:gd name="connsiteX72" fmla="*/ 2944959 w 8037833"/>
              <a:gd name="connsiteY72" fmla="*/ 3639723 h 3784177"/>
              <a:gd name="connsiteX73" fmla="*/ 2940402 w 8037833"/>
              <a:gd name="connsiteY73" fmla="*/ 3651000 h 3784177"/>
              <a:gd name="connsiteX74" fmla="*/ 2915449 w 8037833"/>
              <a:gd name="connsiteY74" fmla="*/ 3661039 h 3784177"/>
              <a:gd name="connsiteX75" fmla="*/ 2884777 w 8037833"/>
              <a:gd name="connsiteY75" fmla="*/ 3660775 h 3784177"/>
              <a:gd name="connsiteX76" fmla="*/ 2739034 w 8037833"/>
              <a:gd name="connsiteY76" fmla="*/ 3647396 h 3784177"/>
              <a:gd name="connsiteX77" fmla="*/ 2651827 w 8037833"/>
              <a:gd name="connsiteY77" fmla="*/ 3646306 h 3784177"/>
              <a:gd name="connsiteX78" fmla="*/ 2618680 w 8037833"/>
              <a:gd name="connsiteY78" fmla="*/ 3656755 h 3784177"/>
              <a:gd name="connsiteX79" fmla="*/ 2572404 w 8037833"/>
              <a:gd name="connsiteY79" fmla="*/ 3664043 h 3784177"/>
              <a:gd name="connsiteX80" fmla="*/ 2423704 w 8037833"/>
              <a:gd name="connsiteY80" fmla="*/ 3658079 h 3784177"/>
              <a:gd name="connsiteX81" fmla="*/ 2301172 w 8037833"/>
              <a:gd name="connsiteY81" fmla="*/ 3663053 h 3784177"/>
              <a:gd name="connsiteX82" fmla="*/ 2294102 w 8037833"/>
              <a:gd name="connsiteY82" fmla="*/ 3671151 h 3784177"/>
              <a:gd name="connsiteX83" fmla="*/ 2238966 w 8037833"/>
              <a:gd name="connsiteY83" fmla="*/ 3668777 h 3784177"/>
              <a:gd name="connsiteX84" fmla="*/ 2082844 w 8037833"/>
              <a:gd name="connsiteY84" fmla="*/ 3631994 h 3784177"/>
              <a:gd name="connsiteX85" fmla="*/ 1938480 w 8037833"/>
              <a:gd name="connsiteY85" fmla="*/ 3601439 h 3784177"/>
              <a:gd name="connsiteX86" fmla="*/ 1900166 w 8037833"/>
              <a:gd name="connsiteY86" fmla="*/ 3609358 h 3784177"/>
              <a:gd name="connsiteX87" fmla="*/ 1787830 w 8037833"/>
              <a:gd name="connsiteY87" fmla="*/ 3633173 h 3784177"/>
              <a:gd name="connsiteX88" fmla="*/ 1734224 w 8037833"/>
              <a:gd name="connsiteY88" fmla="*/ 3655593 h 3784177"/>
              <a:gd name="connsiteX89" fmla="*/ 1664576 w 8037833"/>
              <a:gd name="connsiteY89" fmla="*/ 3638572 h 3784177"/>
              <a:gd name="connsiteX90" fmla="*/ 1577459 w 8037833"/>
              <a:gd name="connsiteY90" fmla="*/ 3658824 h 3784177"/>
              <a:gd name="connsiteX91" fmla="*/ 1527269 w 8037833"/>
              <a:gd name="connsiteY91" fmla="*/ 3663088 h 3784177"/>
              <a:gd name="connsiteX92" fmla="*/ 1390118 w 8037833"/>
              <a:gd name="connsiteY92" fmla="*/ 3682789 h 3784177"/>
              <a:gd name="connsiteX93" fmla="*/ 1252698 w 8037833"/>
              <a:gd name="connsiteY93" fmla="*/ 3708662 h 3784177"/>
              <a:gd name="connsiteX94" fmla="*/ 1171039 w 8037833"/>
              <a:gd name="connsiteY94" fmla="*/ 3758642 h 3784177"/>
              <a:gd name="connsiteX95" fmla="*/ 1058106 w 8037833"/>
              <a:gd name="connsiteY95" fmla="*/ 3776166 h 3784177"/>
              <a:gd name="connsiteX96" fmla="*/ 1039167 w 8037833"/>
              <a:gd name="connsiteY96" fmla="*/ 3784177 h 3784177"/>
              <a:gd name="connsiteX97" fmla="*/ 1012958 w 8037833"/>
              <a:gd name="connsiteY97" fmla="*/ 3779206 h 3784177"/>
              <a:gd name="connsiteX98" fmla="*/ 907906 w 8037833"/>
              <a:gd name="connsiteY98" fmla="*/ 3757678 h 3784177"/>
              <a:gd name="connsiteX99" fmla="*/ 825226 w 8037833"/>
              <a:gd name="connsiteY99" fmla="*/ 3726369 h 3784177"/>
              <a:gd name="connsiteX100" fmla="*/ 722264 w 8037833"/>
              <a:gd name="connsiteY100" fmla="*/ 3747612 h 3784177"/>
              <a:gd name="connsiteX101" fmla="*/ 659460 w 8037833"/>
              <a:gd name="connsiteY101" fmla="*/ 3740429 h 3784177"/>
              <a:gd name="connsiteX102" fmla="*/ 556552 w 8037833"/>
              <a:gd name="connsiteY102" fmla="*/ 3739124 h 3784177"/>
              <a:gd name="connsiteX103" fmla="*/ 445444 w 8037833"/>
              <a:gd name="connsiteY103" fmla="*/ 3764831 h 3784177"/>
              <a:gd name="connsiteX104" fmla="*/ 393295 w 8037833"/>
              <a:gd name="connsiteY104" fmla="*/ 3753097 h 3784177"/>
              <a:gd name="connsiteX105" fmla="*/ 339711 w 8037833"/>
              <a:gd name="connsiteY105" fmla="*/ 3718242 h 3784177"/>
              <a:gd name="connsiteX106" fmla="*/ 222239 w 8037833"/>
              <a:gd name="connsiteY106" fmla="*/ 3672335 h 3784177"/>
              <a:gd name="connsiteX107" fmla="*/ 163578 w 8037833"/>
              <a:gd name="connsiteY107" fmla="*/ 3656292 h 3784177"/>
              <a:gd name="connsiteX108" fmla="*/ 72220 w 8037833"/>
              <a:gd name="connsiteY108" fmla="*/ 3645272 h 3784177"/>
              <a:gd name="connsiteX109" fmla="*/ 44395 w 8037833"/>
              <a:gd name="connsiteY109" fmla="*/ 3639455 h 3784177"/>
              <a:gd name="connsiteX110" fmla="*/ 1962 w 8037833"/>
              <a:gd name="connsiteY110" fmla="*/ 3635948 h 3784177"/>
              <a:gd name="connsiteX111" fmla="*/ 0 w 8037833"/>
              <a:gd name="connsiteY111" fmla="*/ 3635261 h 3784177"/>
              <a:gd name="connsiteX112" fmla="*/ 0 w 8037833"/>
              <a:gd name="connsiteY112"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373519 w 8037833"/>
              <a:gd name="connsiteY66" fmla="*/ 3665785 h 3784177"/>
              <a:gd name="connsiteX67" fmla="*/ 3114267 w 8037833"/>
              <a:gd name="connsiteY67" fmla="*/ 3638983 h 3784177"/>
              <a:gd name="connsiteX68" fmla="*/ 2989722 w 8037833"/>
              <a:gd name="connsiteY68" fmla="*/ 3623230 h 3784177"/>
              <a:gd name="connsiteX69" fmla="*/ 2965734 w 8037833"/>
              <a:gd name="connsiteY69" fmla="*/ 3635676 h 3784177"/>
              <a:gd name="connsiteX70" fmla="*/ 2961603 w 8037833"/>
              <a:gd name="connsiteY70" fmla="*/ 3638221 h 3784177"/>
              <a:gd name="connsiteX71" fmla="*/ 2944959 w 8037833"/>
              <a:gd name="connsiteY71" fmla="*/ 3639723 h 3784177"/>
              <a:gd name="connsiteX72" fmla="*/ 2940402 w 8037833"/>
              <a:gd name="connsiteY72" fmla="*/ 3651000 h 3784177"/>
              <a:gd name="connsiteX73" fmla="*/ 2915449 w 8037833"/>
              <a:gd name="connsiteY73" fmla="*/ 3661039 h 3784177"/>
              <a:gd name="connsiteX74" fmla="*/ 2884777 w 8037833"/>
              <a:gd name="connsiteY74" fmla="*/ 3660775 h 3784177"/>
              <a:gd name="connsiteX75" fmla="*/ 2739034 w 8037833"/>
              <a:gd name="connsiteY75" fmla="*/ 3647396 h 3784177"/>
              <a:gd name="connsiteX76" fmla="*/ 2651827 w 8037833"/>
              <a:gd name="connsiteY76" fmla="*/ 3646306 h 3784177"/>
              <a:gd name="connsiteX77" fmla="*/ 2618680 w 8037833"/>
              <a:gd name="connsiteY77" fmla="*/ 3656755 h 3784177"/>
              <a:gd name="connsiteX78" fmla="*/ 2572404 w 8037833"/>
              <a:gd name="connsiteY78" fmla="*/ 3664043 h 3784177"/>
              <a:gd name="connsiteX79" fmla="*/ 2423704 w 8037833"/>
              <a:gd name="connsiteY79" fmla="*/ 3658079 h 3784177"/>
              <a:gd name="connsiteX80" fmla="*/ 2301172 w 8037833"/>
              <a:gd name="connsiteY80" fmla="*/ 3663053 h 3784177"/>
              <a:gd name="connsiteX81" fmla="*/ 2294102 w 8037833"/>
              <a:gd name="connsiteY81" fmla="*/ 3671151 h 3784177"/>
              <a:gd name="connsiteX82" fmla="*/ 2238966 w 8037833"/>
              <a:gd name="connsiteY82" fmla="*/ 3668777 h 3784177"/>
              <a:gd name="connsiteX83" fmla="*/ 2082844 w 8037833"/>
              <a:gd name="connsiteY83" fmla="*/ 3631994 h 3784177"/>
              <a:gd name="connsiteX84" fmla="*/ 1938480 w 8037833"/>
              <a:gd name="connsiteY84" fmla="*/ 3601439 h 3784177"/>
              <a:gd name="connsiteX85" fmla="*/ 1900166 w 8037833"/>
              <a:gd name="connsiteY85" fmla="*/ 3609358 h 3784177"/>
              <a:gd name="connsiteX86" fmla="*/ 1787830 w 8037833"/>
              <a:gd name="connsiteY86" fmla="*/ 3633173 h 3784177"/>
              <a:gd name="connsiteX87" fmla="*/ 1734224 w 8037833"/>
              <a:gd name="connsiteY87" fmla="*/ 3655593 h 3784177"/>
              <a:gd name="connsiteX88" fmla="*/ 1664576 w 8037833"/>
              <a:gd name="connsiteY88" fmla="*/ 3638572 h 3784177"/>
              <a:gd name="connsiteX89" fmla="*/ 1577459 w 8037833"/>
              <a:gd name="connsiteY89" fmla="*/ 3658824 h 3784177"/>
              <a:gd name="connsiteX90" fmla="*/ 1527269 w 8037833"/>
              <a:gd name="connsiteY90" fmla="*/ 3663088 h 3784177"/>
              <a:gd name="connsiteX91" fmla="*/ 1390118 w 8037833"/>
              <a:gd name="connsiteY91" fmla="*/ 3682789 h 3784177"/>
              <a:gd name="connsiteX92" fmla="*/ 1252698 w 8037833"/>
              <a:gd name="connsiteY92" fmla="*/ 3708662 h 3784177"/>
              <a:gd name="connsiteX93" fmla="*/ 1171039 w 8037833"/>
              <a:gd name="connsiteY93" fmla="*/ 3758642 h 3784177"/>
              <a:gd name="connsiteX94" fmla="*/ 1058106 w 8037833"/>
              <a:gd name="connsiteY94" fmla="*/ 3776166 h 3784177"/>
              <a:gd name="connsiteX95" fmla="*/ 1039167 w 8037833"/>
              <a:gd name="connsiteY95" fmla="*/ 3784177 h 3784177"/>
              <a:gd name="connsiteX96" fmla="*/ 1012958 w 8037833"/>
              <a:gd name="connsiteY96" fmla="*/ 3779206 h 3784177"/>
              <a:gd name="connsiteX97" fmla="*/ 907906 w 8037833"/>
              <a:gd name="connsiteY97" fmla="*/ 3757678 h 3784177"/>
              <a:gd name="connsiteX98" fmla="*/ 825226 w 8037833"/>
              <a:gd name="connsiteY98" fmla="*/ 3726369 h 3784177"/>
              <a:gd name="connsiteX99" fmla="*/ 722264 w 8037833"/>
              <a:gd name="connsiteY99" fmla="*/ 3747612 h 3784177"/>
              <a:gd name="connsiteX100" fmla="*/ 659460 w 8037833"/>
              <a:gd name="connsiteY100" fmla="*/ 3740429 h 3784177"/>
              <a:gd name="connsiteX101" fmla="*/ 556552 w 8037833"/>
              <a:gd name="connsiteY101" fmla="*/ 3739124 h 3784177"/>
              <a:gd name="connsiteX102" fmla="*/ 445444 w 8037833"/>
              <a:gd name="connsiteY102" fmla="*/ 3764831 h 3784177"/>
              <a:gd name="connsiteX103" fmla="*/ 393295 w 8037833"/>
              <a:gd name="connsiteY103" fmla="*/ 3753097 h 3784177"/>
              <a:gd name="connsiteX104" fmla="*/ 339711 w 8037833"/>
              <a:gd name="connsiteY104" fmla="*/ 3718242 h 3784177"/>
              <a:gd name="connsiteX105" fmla="*/ 222239 w 8037833"/>
              <a:gd name="connsiteY105" fmla="*/ 3672335 h 3784177"/>
              <a:gd name="connsiteX106" fmla="*/ 163578 w 8037833"/>
              <a:gd name="connsiteY106" fmla="*/ 3656292 h 3784177"/>
              <a:gd name="connsiteX107" fmla="*/ 72220 w 8037833"/>
              <a:gd name="connsiteY107" fmla="*/ 3645272 h 3784177"/>
              <a:gd name="connsiteX108" fmla="*/ 44395 w 8037833"/>
              <a:gd name="connsiteY108" fmla="*/ 3639455 h 3784177"/>
              <a:gd name="connsiteX109" fmla="*/ 1962 w 8037833"/>
              <a:gd name="connsiteY109" fmla="*/ 3635948 h 3784177"/>
              <a:gd name="connsiteX110" fmla="*/ 0 w 8037833"/>
              <a:gd name="connsiteY110" fmla="*/ 3635261 h 3784177"/>
              <a:gd name="connsiteX111" fmla="*/ 0 w 8037833"/>
              <a:gd name="connsiteY111"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373519 w 8037833"/>
              <a:gd name="connsiteY66" fmla="*/ 3665785 h 3784177"/>
              <a:gd name="connsiteX67" fmla="*/ 3114267 w 8037833"/>
              <a:gd name="connsiteY67" fmla="*/ 3638983 h 3784177"/>
              <a:gd name="connsiteX68" fmla="*/ 2989722 w 8037833"/>
              <a:gd name="connsiteY68" fmla="*/ 3623230 h 3784177"/>
              <a:gd name="connsiteX69" fmla="*/ 2965734 w 8037833"/>
              <a:gd name="connsiteY69" fmla="*/ 3635676 h 3784177"/>
              <a:gd name="connsiteX70" fmla="*/ 2961603 w 8037833"/>
              <a:gd name="connsiteY70" fmla="*/ 3638221 h 3784177"/>
              <a:gd name="connsiteX71" fmla="*/ 2944959 w 8037833"/>
              <a:gd name="connsiteY71" fmla="*/ 3639723 h 3784177"/>
              <a:gd name="connsiteX72" fmla="*/ 2940402 w 8037833"/>
              <a:gd name="connsiteY72" fmla="*/ 3651000 h 3784177"/>
              <a:gd name="connsiteX73" fmla="*/ 2915449 w 8037833"/>
              <a:gd name="connsiteY73" fmla="*/ 3661039 h 3784177"/>
              <a:gd name="connsiteX74" fmla="*/ 2884777 w 8037833"/>
              <a:gd name="connsiteY74" fmla="*/ 3660775 h 3784177"/>
              <a:gd name="connsiteX75" fmla="*/ 2739034 w 8037833"/>
              <a:gd name="connsiteY75" fmla="*/ 3647396 h 3784177"/>
              <a:gd name="connsiteX76" fmla="*/ 2651827 w 8037833"/>
              <a:gd name="connsiteY76" fmla="*/ 3646306 h 3784177"/>
              <a:gd name="connsiteX77" fmla="*/ 2618680 w 8037833"/>
              <a:gd name="connsiteY77" fmla="*/ 3656755 h 3784177"/>
              <a:gd name="connsiteX78" fmla="*/ 2572404 w 8037833"/>
              <a:gd name="connsiteY78" fmla="*/ 3664043 h 3784177"/>
              <a:gd name="connsiteX79" fmla="*/ 2423704 w 8037833"/>
              <a:gd name="connsiteY79" fmla="*/ 3658079 h 3784177"/>
              <a:gd name="connsiteX80" fmla="*/ 2301172 w 8037833"/>
              <a:gd name="connsiteY80" fmla="*/ 3663053 h 3784177"/>
              <a:gd name="connsiteX81" fmla="*/ 2238966 w 8037833"/>
              <a:gd name="connsiteY81" fmla="*/ 3668777 h 3784177"/>
              <a:gd name="connsiteX82" fmla="*/ 2082844 w 8037833"/>
              <a:gd name="connsiteY82" fmla="*/ 3631994 h 3784177"/>
              <a:gd name="connsiteX83" fmla="*/ 1938480 w 8037833"/>
              <a:gd name="connsiteY83" fmla="*/ 3601439 h 3784177"/>
              <a:gd name="connsiteX84" fmla="*/ 1900166 w 8037833"/>
              <a:gd name="connsiteY84" fmla="*/ 3609358 h 3784177"/>
              <a:gd name="connsiteX85" fmla="*/ 1787830 w 8037833"/>
              <a:gd name="connsiteY85" fmla="*/ 3633173 h 3784177"/>
              <a:gd name="connsiteX86" fmla="*/ 1734224 w 8037833"/>
              <a:gd name="connsiteY86" fmla="*/ 3655593 h 3784177"/>
              <a:gd name="connsiteX87" fmla="*/ 1664576 w 8037833"/>
              <a:gd name="connsiteY87" fmla="*/ 3638572 h 3784177"/>
              <a:gd name="connsiteX88" fmla="*/ 1577459 w 8037833"/>
              <a:gd name="connsiteY88" fmla="*/ 3658824 h 3784177"/>
              <a:gd name="connsiteX89" fmla="*/ 1527269 w 8037833"/>
              <a:gd name="connsiteY89" fmla="*/ 3663088 h 3784177"/>
              <a:gd name="connsiteX90" fmla="*/ 1390118 w 8037833"/>
              <a:gd name="connsiteY90" fmla="*/ 3682789 h 3784177"/>
              <a:gd name="connsiteX91" fmla="*/ 1252698 w 8037833"/>
              <a:gd name="connsiteY91" fmla="*/ 3708662 h 3784177"/>
              <a:gd name="connsiteX92" fmla="*/ 1171039 w 8037833"/>
              <a:gd name="connsiteY92" fmla="*/ 3758642 h 3784177"/>
              <a:gd name="connsiteX93" fmla="*/ 1058106 w 8037833"/>
              <a:gd name="connsiteY93" fmla="*/ 3776166 h 3784177"/>
              <a:gd name="connsiteX94" fmla="*/ 1039167 w 8037833"/>
              <a:gd name="connsiteY94" fmla="*/ 3784177 h 3784177"/>
              <a:gd name="connsiteX95" fmla="*/ 1012958 w 8037833"/>
              <a:gd name="connsiteY95" fmla="*/ 3779206 h 3784177"/>
              <a:gd name="connsiteX96" fmla="*/ 907906 w 8037833"/>
              <a:gd name="connsiteY96" fmla="*/ 3757678 h 3784177"/>
              <a:gd name="connsiteX97" fmla="*/ 825226 w 8037833"/>
              <a:gd name="connsiteY97" fmla="*/ 3726369 h 3784177"/>
              <a:gd name="connsiteX98" fmla="*/ 722264 w 8037833"/>
              <a:gd name="connsiteY98" fmla="*/ 3747612 h 3784177"/>
              <a:gd name="connsiteX99" fmla="*/ 659460 w 8037833"/>
              <a:gd name="connsiteY99" fmla="*/ 3740429 h 3784177"/>
              <a:gd name="connsiteX100" fmla="*/ 556552 w 8037833"/>
              <a:gd name="connsiteY100" fmla="*/ 3739124 h 3784177"/>
              <a:gd name="connsiteX101" fmla="*/ 445444 w 8037833"/>
              <a:gd name="connsiteY101" fmla="*/ 3764831 h 3784177"/>
              <a:gd name="connsiteX102" fmla="*/ 393295 w 8037833"/>
              <a:gd name="connsiteY102" fmla="*/ 3753097 h 3784177"/>
              <a:gd name="connsiteX103" fmla="*/ 339711 w 8037833"/>
              <a:gd name="connsiteY103" fmla="*/ 3718242 h 3784177"/>
              <a:gd name="connsiteX104" fmla="*/ 222239 w 8037833"/>
              <a:gd name="connsiteY104" fmla="*/ 3672335 h 3784177"/>
              <a:gd name="connsiteX105" fmla="*/ 163578 w 8037833"/>
              <a:gd name="connsiteY105" fmla="*/ 3656292 h 3784177"/>
              <a:gd name="connsiteX106" fmla="*/ 72220 w 8037833"/>
              <a:gd name="connsiteY106" fmla="*/ 3645272 h 3784177"/>
              <a:gd name="connsiteX107" fmla="*/ 44395 w 8037833"/>
              <a:gd name="connsiteY107" fmla="*/ 3639455 h 3784177"/>
              <a:gd name="connsiteX108" fmla="*/ 1962 w 8037833"/>
              <a:gd name="connsiteY108" fmla="*/ 3635948 h 3784177"/>
              <a:gd name="connsiteX109" fmla="*/ 0 w 8037833"/>
              <a:gd name="connsiteY109" fmla="*/ 3635261 h 3784177"/>
              <a:gd name="connsiteX110" fmla="*/ 0 w 8037833"/>
              <a:gd name="connsiteY11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373519 w 8037833"/>
              <a:gd name="connsiteY66" fmla="*/ 3665785 h 3784177"/>
              <a:gd name="connsiteX67" fmla="*/ 3114267 w 8037833"/>
              <a:gd name="connsiteY67" fmla="*/ 3638983 h 3784177"/>
              <a:gd name="connsiteX68" fmla="*/ 2989722 w 8037833"/>
              <a:gd name="connsiteY68" fmla="*/ 3623230 h 3784177"/>
              <a:gd name="connsiteX69" fmla="*/ 2965734 w 8037833"/>
              <a:gd name="connsiteY69" fmla="*/ 3635676 h 3784177"/>
              <a:gd name="connsiteX70" fmla="*/ 2961603 w 8037833"/>
              <a:gd name="connsiteY70" fmla="*/ 3638221 h 3784177"/>
              <a:gd name="connsiteX71" fmla="*/ 2944959 w 8037833"/>
              <a:gd name="connsiteY71" fmla="*/ 3639723 h 3784177"/>
              <a:gd name="connsiteX72" fmla="*/ 2940402 w 8037833"/>
              <a:gd name="connsiteY72" fmla="*/ 3651000 h 3784177"/>
              <a:gd name="connsiteX73" fmla="*/ 2915449 w 8037833"/>
              <a:gd name="connsiteY73" fmla="*/ 3661039 h 3784177"/>
              <a:gd name="connsiteX74" fmla="*/ 2884777 w 8037833"/>
              <a:gd name="connsiteY74" fmla="*/ 3660775 h 3784177"/>
              <a:gd name="connsiteX75" fmla="*/ 2739034 w 8037833"/>
              <a:gd name="connsiteY75" fmla="*/ 3647396 h 3784177"/>
              <a:gd name="connsiteX76" fmla="*/ 2651827 w 8037833"/>
              <a:gd name="connsiteY76" fmla="*/ 3646306 h 3784177"/>
              <a:gd name="connsiteX77" fmla="*/ 2618680 w 8037833"/>
              <a:gd name="connsiteY77" fmla="*/ 3656755 h 3784177"/>
              <a:gd name="connsiteX78" fmla="*/ 2572404 w 8037833"/>
              <a:gd name="connsiteY78" fmla="*/ 3664043 h 3784177"/>
              <a:gd name="connsiteX79" fmla="*/ 2423704 w 8037833"/>
              <a:gd name="connsiteY79" fmla="*/ 3658079 h 3784177"/>
              <a:gd name="connsiteX80" fmla="*/ 2301172 w 8037833"/>
              <a:gd name="connsiteY80" fmla="*/ 3663053 h 3784177"/>
              <a:gd name="connsiteX81" fmla="*/ 2238966 w 8037833"/>
              <a:gd name="connsiteY81" fmla="*/ 3668777 h 3784177"/>
              <a:gd name="connsiteX82" fmla="*/ 2082844 w 8037833"/>
              <a:gd name="connsiteY82" fmla="*/ 3631994 h 3784177"/>
              <a:gd name="connsiteX83" fmla="*/ 1938480 w 8037833"/>
              <a:gd name="connsiteY83" fmla="*/ 3601439 h 3784177"/>
              <a:gd name="connsiteX84" fmla="*/ 1900166 w 8037833"/>
              <a:gd name="connsiteY84" fmla="*/ 3609358 h 3784177"/>
              <a:gd name="connsiteX85" fmla="*/ 1787830 w 8037833"/>
              <a:gd name="connsiteY85" fmla="*/ 3633173 h 3784177"/>
              <a:gd name="connsiteX86" fmla="*/ 1734224 w 8037833"/>
              <a:gd name="connsiteY86" fmla="*/ 3655593 h 3784177"/>
              <a:gd name="connsiteX87" fmla="*/ 1664576 w 8037833"/>
              <a:gd name="connsiteY87" fmla="*/ 3638572 h 3784177"/>
              <a:gd name="connsiteX88" fmla="*/ 1577459 w 8037833"/>
              <a:gd name="connsiteY88" fmla="*/ 3658824 h 3784177"/>
              <a:gd name="connsiteX89" fmla="*/ 1527269 w 8037833"/>
              <a:gd name="connsiteY89" fmla="*/ 3663088 h 3784177"/>
              <a:gd name="connsiteX90" fmla="*/ 1390118 w 8037833"/>
              <a:gd name="connsiteY90" fmla="*/ 3682789 h 3784177"/>
              <a:gd name="connsiteX91" fmla="*/ 1252698 w 8037833"/>
              <a:gd name="connsiteY91" fmla="*/ 3708662 h 3784177"/>
              <a:gd name="connsiteX92" fmla="*/ 1171039 w 8037833"/>
              <a:gd name="connsiteY92" fmla="*/ 3758642 h 3784177"/>
              <a:gd name="connsiteX93" fmla="*/ 1058106 w 8037833"/>
              <a:gd name="connsiteY93" fmla="*/ 3776166 h 3784177"/>
              <a:gd name="connsiteX94" fmla="*/ 1039167 w 8037833"/>
              <a:gd name="connsiteY94" fmla="*/ 3784177 h 3784177"/>
              <a:gd name="connsiteX95" fmla="*/ 1012958 w 8037833"/>
              <a:gd name="connsiteY95" fmla="*/ 3779206 h 3784177"/>
              <a:gd name="connsiteX96" fmla="*/ 907906 w 8037833"/>
              <a:gd name="connsiteY96" fmla="*/ 3757678 h 3784177"/>
              <a:gd name="connsiteX97" fmla="*/ 825226 w 8037833"/>
              <a:gd name="connsiteY97" fmla="*/ 3726369 h 3784177"/>
              <a:gd name="connsiteX98" fmla="*/ 722264 w 8037833"/>
              <a:gd name="connsiteY98" fmla="*/ 3747612 h 3784177"/>
              <a:gd name="connsiteX99" fmla="*/ 659460 w 8037833"/>
              <a:gd name="connsiteY99" fmla="*/ 3740429 h 3784177"/>
              <a:gd name="connsiteX100" fmla="*/ 556552 w 8037833"/>
              <a:gd name="connsiteY100" fmla="*/ 3739124 h 3784177"/>
              <a:gd name="connsiteX101" fmla="*/ 445444 w 8037833"/>
              <a:gd name="connsiteY101" fmla="*/ 3764831 h 3784177"/>
              <a:gd name="connsiteX102" fmla="*/ 393295 w 8037833"/>
              <a:gd name="connsiteY102" fmla="*/ 3753097 h 3784177"/>
              <a:gd name="connsiteX103" fmla="*/ 339711 w 8037833"/>
              <a:gd name="connsiteY103" fmla="*/ 3718242 h 3784177"/>
              <a:gd name="connsiteX104" fmla="*/ 222239 w 8037833"/>
              <a:gd name="connsiteY104" fmla="*/ 3672335 h 3784177"/>
              <a:gd name="connsiteX105" fmla="*/ 163578 w 8037833"/>
              <a:gd name="connsiteY105" fmla="*/ 3656292 h 3784177"/>
              <a:gd name="connsiteX106" fmla="*/ 72220 w 8037833"/>
              <a:gd name="connsiteY106" fmla="*/ 3645272 h 3784177"/>
              <a:gd name="connsiteX107" fmla="*/ 44395 w 8037833"/>
              <a:gd name="connsiteY107" fmla="*/ 3639455 h 3784177"/>
              <a:gd name="connsiteX108" fmla="*/ 1962 w 8037833"/>
              <a:gd name="connsiteY108" fmla="*/ 3635948 h 3784177"/>
              <a:gd name="connsiteX109" fmla="*/ 0 w 8037833"/>
              <a:gd name="connsiteY109" fmla="*/ 3635261 h 3784177"/>
              <a:gd name="connsiteX110" fmla="*/ 0 w 8037833"/>
              <a:gd name="connsiteY110"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373519 w 8037833"/>
              <a:gd name="connsiteY66" fmla="*/ 3665785 h 3784177"/>
              <a:gd name="connsiteX67" fmla="*/ 3114267 w 8037833"/>
              <a:gd name="connsiteY67" fmla="*/ 3638983 h 3784177"/>
              <a:gd name="connsiteX68" fmla="*/ 2989722 w 8037833"/>
              <a:gd name="connsiteY68" fmla="*/ 3623230 h 3784177"/>
              <a:gd name="connsiteX69" fmla="*/ 2965734 w 8037833"/>
              <a:gd name="connsiteY69" fmla="*/ 3635676 h 3784177"/>
              <a:gd name="connsiteX70" fmla="*/ 2961603 w 8037833"/>
              <a:gd name="connsiteY70" fmla="*/ 3638221 h 3784177"/>
              <a:gd name="connsiteX71" fmla="*/ 2944959 w 8037833"/>
              <a:gd name="connsiteY71" fmla="*/ 3639723 h 3784177"/>
              <a:gd name="connsiteX72" fmla="*/ 2940402 w 8037833"/>
              <a:gd name="connsiteY72" fmla="*/ 3651000 h 3784177"/>
              <a:gd name="connsiteX73" fmla="*/ 2915449 w 8037833"/>
              <a:gd name="connsiteY73" fmla="*/ 3661039 h 3784177"/>
              <a:gd name="connsiteX74" fmla="*/ 2884777 w 8037833"/>
              <a:gd name="connsiteY74" fmla="*/ 3660775 h 3784177"/>
              <a:gd name="connsiteX75" fmla="*/ 2739034 w 8037833"/>
              <a:gd name="connsiteY75" fmla="*/ 3647396 h 3784177"/>
              <a:gd name="connsiteX76" fmla="*/ 2651827 w 8037833"/>
              <a:gd name="connsiteY76" fmla="*/ 3646306 h 3784177"/>
              <a:gd name="connsiteX77" fmla="*/ 2618680 w 8037833"/>
              <a:gd name="connsiteY77" fmla="*/ 3656755 h 3784177"/>
              <a:gd name="connsiteX78" fmla="*/ 2572404 w 8037833"/>
              <a:gd name="connsiteY78" fmla="*/ 3664043 h 3784177"/>
              <a:gd name="connsiteX79" fmla="*/ 2423704 w 8037833"/>
              <a:gd name="connsiteY79" fmla="*/ 3658079 h 3784177"/>
              <a:gd name="connsiteX80" fmla="*/ 2301172 w 8037833"/>
              <a:gd name="connsiteY80" fmla="*/ 3663053 h 3784177"/>
              <a:gd name="connsiteX81" fmla="*/ 2238966 w 8037833"/>
              <a:gd name="connsiteY81" fmla="*/ 3668777 h 3784177"/>
              <a:gd name="connsiteX82" fmla="*/ 2082844 w 8037833"/>
              <a:gd name="connsiteY82" fmla="*/ 3631994 h 3784177"/>
              <a:gd name="connsiteX83" fmla="*/ 1938480 w 8037833"/>
              <a:gd name="connsiteY83" fmla="*/ 3601439 h 3784177"/>
              <a:gd name="connsiteX84" fmla="*/ 1900166 w 8037833"/>
              <a:gd name="connsiteY84" fmla="*/ 3609358 h 3784177"/>
              <a:gd name="connsiteX85" fmla="*/ 1787830 w 8037833"/>
              <a:gd name="connsiteY85" fmla="*/ 3633173 h 3784177"/>
              <a:gd name="connsiteX86" fmla="*/ 1734224 w 8037833"/>
              <a:gd name="connsiteY86" fmla="*/ 3655593 h 3784177"/>
              <a:gd name="connsiteX87" fmla="*/ 1664576 w 8037833"/>
              <a:gd name="connsiteY87" fmla="*/ 3638572 h 3784177"/>
              <a:gd name="connsiteX88" fmla="*/ 1577459 w 8037833"/>
              <a:gd name="connsiteY88" fmla="*/ 3658824 h 3784177"/>
              <a:gd name="connsiteX89" fmla="*/ 1527269 w 8037833"/>
              <a:gd name="connsiteY89" fmla="*/ 3663088 h 3784177"/>
              <a:gd name="connsiteX90" fmla="*/ 1390118 w 8037833"/>
              <a:gd name="connsiteY90" fmla="*/ 3682789 h 3784177"/>
              <a:gd name="connsiteX91" fmla="*/ 1252698 w 8037833"/>
              <a:gd name="connsiteY91" fmla="*/ 3708662 h 3784177"/>
              <a:gd name="connsiteX92" fmla="*/ 1171039 w 8037833"/>
              <a:gd name="connsiteY92" fmla="*/ 3758642 h 3784177"/>
              <a:gd name="connsiteX93" fmla="*/ 1058106 w 8037833"/>
              <a:gd name="connsiteY93" fmla="*/ 3776166 h 3784177"/>
              <a:gd name="connsiteX94" fmla="*/ 1039167 w 8037833"/>
              <a:gd name="connsiteY94" fmla="*/ 3784177 h 3784177"/>
              <a:gd name="connsiteX95" fmla="*/ 1012958 w 8037833"/>
              <a:gd name="connsiteY95" fmla="*/ 3779206 h 3784177"/>
              <a:gd name="connsiteX96" fmla="*/ 907906 w 8037833"/>
              <a:gd name="connsiteY96" fmla="*/ 3757678 h 3784177"/>
              <a:gd name="connsiteX97" fmla="*/ 825226 w 8037833"/>
              <a:gd name="connsiteY97" fmla="*/ 3726369 h 3784177"/>
              <a:gd name="connsiteX98" fmla="*/ 722264 w 8037833"/>
              <a:gd name="connsiteY98" fmla="*/ 3747612 h 3784177"/>
              <a:gd name="connsiteX99" fmla="*/ 659460 w 8037833"/>
              <a:gd name="connsiteY99" fmla="*/ 3740429 h 3784177"/>
              <a:gd name="connsiteX100" fmla="*/ 556552 w 8037833"/>
              <a:gd name="connsiteY100" fmla="*/ 3739124 h 3784177"/>
              <a:gd name="connsiteX101" fmla="*/ 393295 w 8037833"/>
              <a:gd name="connsiteY101" fmla="*/ 3753097 h 3784177"/>
              <a:gd name="connsiteX102" fmla="*/ 339711 w 8037833"/>
              <a:gd name="connsiteY102" fmla="*/ 3718242 h 3784177"/>
              <a:gd name="connsiteX103" fmla="*/ 222239 w 8037833"/>
              <a:gd name="connsiteY103" fmla="*/ 3672335 h 3784177"/>
              <a:gd name="connsiteX104" fmla="*/ 163578 w 8037833"/>
              <a:gd name="connsiteY104" fmla="*/ 3656292 h 3784177"/>
              <a:gd name="connsiteX105" fmla="*/ 72220 w 8037833"/>
              <a:gd name="connsiteY105" fmla="*/ 3645272 h 3784177"/>
              <a:gd name="connsiteX106" fmla="*/ 44395 w 8037833"/>
              <a:gd name="connsiteY106" fmla="*/ 3639455 h 3784177"/>
              <a:gd name="connsiteX107" fmla="*/ 1962 w 8037833"/>
              <a:gd name="connsiteY107" fmla="*/ 3635948 h 3784177"/>
              <a:gd name="connsiteX108" fmla="*/ 0 w 8037833"/>
              <a:gd name="connsiteY108" fmla="*/ 3635261 h 3784177"/>
              <a:gd name="connsiteX109" fmla="*/ 0 w 8037833"/>
              <a:gd name="connsiteY109"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373519 w 8037833"/>
              <a:gd name="connsiteY66" fmla="*/ 3665785 h 3784177"/>
              <a:gd name="connsiteX67" fmla="*/ 3114267 w 8037833"/>
              <a:gd name="connsiteY67" fmla="*/ 3638983 h 3784177"/>
              <a:gd name="connsiteX68" fmla="*/ 2989722 w 8037833"/>
              <a:gd name="connsiteY68" fmla="*/ 3623230 h 3784177"/>
              <a:gd name="connsiteX69" fmla="*/ 2965734 w 8037833"/>
              <a:gd name="connsiteY69" fmla="*/ 3635676 h 3784177"/>
              <a:gd name="connsiteX70" fmla="*/ 2961603 w 8037833"/>
              <a:gd name="connsiteY70" fmla="*/ 3638221 h 3784177"/>
              <a:gd name="connsiteX71" fmla="*/ 2944959 w 8037833"/>
              <a:gd name="connsiteY71" fmla="*/ 3639723 h 3784177"/>
              <a:gd name="connsiteX72" fmla="*/ 2940402 w 8037833"/>
              <a:gd name="connsiteY72" fmla="*/ 3651000 h 3784177"/>
              <a:gd name="connsiteX73" fmla="*/ 2915449 w 8037833"/>
              <a:gd name="connsiteY73" fmla="*/ 3661039 h 3784177"/>
              <a:gd name="connsiteX74" fmla="*/ 2884777 w 8037833"/>
              <a:gd name="connsiteY74" fmla="*/ 3660775 h 3784177"/>
              <a:gd name="connsiteX75" fmla="*/ 2739034 w 8037833"/>
              <a:gd name="connsiteY75" fmla="*/ 3647396 h 3784177"/>
              <a:gd name="connsiteX76" fmla="*/ 2651827 w 8037833"/>
              <a:gd name="connsiteY76" fmla="*/ 3646306 h 3784177"/>
              <a:gd name="connsiteX77" fmla="*/ 2618680 w 8037833"/>
              <a:gd name="connsiteY77" fmla="*/ 3656755 h 3784177"/>
              <a:gd name="connsiteX78" fmla="*/ 2572404 w 8037833"/>
              <a:gd name="connsiteY78" fmla="*/ 3664043 h 3784177"/>
              <a:gd name="connsiteX79" fmla="*/ 2423704 w 8037833"/>
              <a:gd name="connsiteY79" fmla="*/ 3658079 h 3784177"/>
              <a:gd name="connsiteX80" fmla="*/ 2301172 w 8037833"/>
              <a:gd name="connsiteY80" fmla="*/ 3663053 h 3784177"/>
              <a:gd name="connsiteX81" fmla="*/ 2238966 w 8037833"/>
              <a:gd name="connsiteY81" fmla="*/ 3668777 h 3784177"/>
              <a:gd name="connsiteX82" fmla="*/ 2082844 w 8037833"/>
              <a:gd name="connsiteY82" fmla="*/ 3631994 h 3784177"/>
              <a:gd name="connsiteX83" fmla="*/ 1938480 w 8037833"/>
              <a:gd name="connsiteY83" fmla="*/ 3601439 h 3784177"/>
              <a:gd name="connsiteX84" fmla="*/ 1900166 w 8037833"/>
              <a:gd name="connsiteY84" fmla="*/ 3609358 h 3784177"/>
              <a:gd name="connsiteX85" fmla="*/ 1787830 w 8037833"/>
              <a:gd name="connsiteY85" fmla="*/ 3633173 h 3784177"/>
              <a:gd name="connsiteX86" fmla="*/ 1734224 w 8037833"/>
              <a:gd name="connsiteY86" fmla="*/ 3655593 h 3784177"/>
              <a:gd name="connsiteX87" fmla="*/ 1664576 w 8037833"/>
              <a:gd name="connsiteY87" fmla="*/ 3638572 h 3784177"/>
              <a:gd name="connsiteX88" fmla="*/ 1577459 w 8037833"/>
              <a:gd name="connsiteY88" fmla="*/ 3658824 h 3784177"/>
              <a:gd name="connsiteX89" fmla="*/ 1527269 w 8037833"/>
              <a:gd name="connsiteY89" fmla="*/ 3663088 h 3784177"/>
              <a:gd name="connsiteX90" fmla="*/ 1390118 w 8037833"/>
              <a:gd name="connsiteY90" fmla="*/ 3682789 h 3784177"/>
              <a:gd name="connsiteX91" fmla="*/ 1252698 w 8037833"/>
              <a:gd name="connsiteY91" fmla="*/ 3708662 h 3784177"/>
              <a:gd name="connsiteX92" fmla="*/ 1171039 w 8037833"/>
              <a:gd name="connsiteY92" fmla="*/ 3758642 h 3784177"/>
              <a:gd name="connsiteX93" fmla="*/ 1058106 w 8037833"/>
              <a:gd name="connsiteY93" fmla="*/ 3776166 h 3784177"/>
              <a:gd name="connsiteX94" fmla="*/ 1039167 w 8037833"/>
              <a:gd name="connsiteY94" fmla="*/ 3784177 h 3784177"/>
              <a:gd name="connsiteX95" fmla="*/ 1012958 w 8037833"/>
              <a:gd name="connsiteY95" fmla="*/ 3779206 h 3784177"/>
              <a:gd name="connsiteX96" fmla="*/ 907906 w 8037833"/>
              <a:gd name="connsiteY96" fmla="*/ 3757678 h 3784177"/>
              <a:gd name="connsiteX97" fmla="*/ 825226 w 8037833"/>
              <a:gd name="connsiteY97" fmla="*/ 3726369 h 3784177"/>
              <a:gd name="connsiteX98" fmla="*/ 722264 w 8037833"/>
              <a:gd name="connsiteY98" fmla="*/ 3747612 h 3784177"/>
              <a:gd name="connsiteX99" fmla="*/ 659460 w 8037833"/>
              <a:gd name="connsiteY99" fmla="*/ 3740429 h 3784177"/>
              <a:gd name="connsiteX100" fmla="*/ 556552 w 8037833"/>
              <a:gd name="connsiteY100" fmla="*/ 3739124 h 3784177"/>
              <a:gd name="connsiteX101" fmla="*/ 393295 w 8037833"/>
              <a:gd name="connsiteY101" fmla="*/ 3753097 h 3784177"/>
              <a:gd name="connsiteX102" fmla="*/ 339711 w 8037833"/>
              <a:gd name="connsiteY102" fmla="*/ 3718242 h 3784177"/>
              <a:gd name="connsiteX103" fmla="*/ 222239 w 8037833"/>
              <a:gd name="connsiteY103" fmla="*/ 3672335 h 3784177"/>
              <a:gd name="connsiteX104" fmla="*/ 163578 w 8037833"/>
              <a:gd name="connsiteY104" fmla="*/ 3656292 h 3784177"/>
              <a:gd name="connsiteX105" fmla="*/ 72220 w 8037833"/>
              <a:gd name="connsiteY105" fmla="*/ 3645272 h 3784177"/>
              <a:gd name="connsiteX106" fmla="*/ 44395 w 8037833"/>
              <a:gd name="connsiteY106" fmla="*/ 3639455 h 3784177"/>
              <a:gd name="connsiteX107" fmla="*/ 1962 w 8037833"/>
              <a:gd name="connsiteY107" fmla="*/ 3635948 h 3784177"/>
              <a:gd name="connsiteX108" fmla="*/ 0 w 8037833"/>
              <a:gd name="connsiteY108" fmla="*/ 3635261 h 3784177"/>
              <a:gd name="connsiteX109" fmla="*/ 0 w 8037833"/>
              <a:gd name="connsiteY109"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373519 w 8037833"/>
              <a:gd name="connsiteY66" fmla="*/ 3665785 h 3784177"/>
              <a:gd name="connsiteX67" fmla="*/ 3114267 w 8037833"/>
              <a:gd name="connsiteY67" fmla="*/ 3638983 h 3784177"/>
              <a:gd name="connsiteX68" fmla="*/ 2989722 w 8037833"/>
              <a:gd name="connsiteY68" fmla="*/ 3623230 h 3784177"/>
              <a:gd name="connsiteX69" fmla="*/ 2965734 w 8037833"/>
              <a:gd name="connsiteY69" fmla="*/ 3635676 h 3784177"/>
              <a:gd name="connsiteX70" fmla="*/ 2961603 w 8037833"/>
              <a:gd name="connsiteY70" fmla="*/ 3638221 h 3784177"/>
              <a:gd name="connsiteX71" fmla="*/ 2944959 w 8037833"/>
              <a:gd name="connsiteY71" fmla="*/ 3639723 h 3784177"/>
              <a:gd name="connsiteX72" fmla="*/ 2940402 w 8037833"/>
              <a:gd name="connsiteY72" fmla="*/ 3651000 h 3784177"/>
              <a:gd name="connsiteX73" fmla="*/ 2915449 w 8037833"/>
              <a:gd name="connsiteY73" fmla="*/ 3661039 h 3784177"/>
              <a:gd name="connsiteX74" fmla="*/ 2884777 w 8037833"/>
              <a:gd name="connsiteY74" fmla="*/ 3660775 h 3784177"/>
              <a:gd name="connsiteX75" fmla="*/ 2739034 w 8037833"/>
              <a:gd name="connsiteY75" fmla="*/ 3647396 h 3784177"/>
              <a:gd name="connsiteX76" fmla="*/ 2651827 w 8037833"/>
              <a:gd name="connsiteY76" fmla="*/ 3646306 h 3784177"/>
              <a:gd name="connsiteX77" fmla="*/ 2618680 w 8037833"/>
              <a:gd name="connsiteY77" fmla="*/ 3656755 h 3784177"/>
              <a:gd name="connsiteX78" fmla="*/ 2572404 w 8037833"/>
              <a:gd name="connsiteY78" fmla="*/ 3664043 h 3784177"/>
              <a:gd name="connsiteX79" fmla="*/ 2423704 w 8037833"/>
              <a:gd name="connsiteY79" fmla="*/ 3658079 h 3784177"/>
              <a:gd name="connsiteX80" fmla="*/ 2301172 w 8037833"/>
              <a:gd name="connsiteY80" fmla="*/ 3663053 h 3784177"/>
              <a:gd name="connsiteX81" fmla="*/ 2238966 w 8037833"/>
              <a:gd name="connsiteY81" fmla="*/ 3668777 h 3784177"/>
              <a:gd name="connsiteX82" fmla="*/ 2082844 w 8037833"/>
              <a:gd name="connsiteY82" fmla="*/ 3631994 h 3784177"/>
              <a:gd name="connsiteX83" fmla="*/ 1938480 w 8037833"/>
              <a:gd name="connsiteY83" fmla="*/ 3601439 h 3784177"/>
              <a:gd name="connsiteX84" fmla="*/ 1900166 w 8037833"/>
              <a:gd name="connsiteY84" fmla="*/ 3609358 h 3784177"/>
              <a:gd name="connsiteX85" fmla="*/ 1787830 w 8037833"/>
              <a:gd name="connsiteY85" fmla="*/ 3633173 h 3784177"/>
              <a:gd name="connsiteX86" fmla="*/ 1734224 w 8037833"/>
              <a:gd name="connsiteY86" fmla="*/ 3655593 h 3784177"/>
              <a:gd name="connsiteX87" fmla="*/ 1664576 w 8037833"/>
              <a:gd name="connsiteY87" fmla="*/ 3638572 h 3784177"/>
              <a:gd name="connsiteX88" fmla="*/ 1577459 w 8037833"/>
              <a:gd name="connsiteY88" fmla="*/ 3658824 h 3784177"/>
              <a:gd name="connsiteX89" fmla="*/ 1527269 w 8037833"/>
              <a:gd name="connsiteY89" fmla="*/ 3663088 h 3784177"/>
              <a:gd name="connsiteX90" fmla="*/ 1390118 w 8037833"/>
              <a:gd name="connsiteY90" fmla="*/ 3682789 h 3784177"/>
              <a:gd name="connsiteX91" fmla="*/ 1252698 w 8037833"/>
              <a:gd name="connsiteY91" fmla="*/ 3708662 h 3784177"/>
              <a:gd name="connsiteX92" fmla="*/ 1171039 w 8037833"/>
              <a:gd name="connsiteY92" fmla="*/ 3758642 h 3784177"/>
              <a:gd name="connsiteX93" fmla="*/ 1058106 w 8037833"/>
              <a:gd name="connsiteY93" fmla="*/ 3776166 h 3784177"/>
              <a:gd name="connsiteX94" fmla="*/ 1039167 w 8037833"/>
              <a:gd name="connsiteY94" fmla="*/ 3784177 h 3784177"/>
              <a:gd name="connsiteX95" fmla="*/ 989223 w 8037833"/>
              <a:gd name="connsiteY95" fmla="*/ 3770303 h 3784177"/>
              <a:gd name="connsiteX96" fmla="*/ 907906 w 8037833"/>
              <a:gd name="connsiteY96" fmla="*/ 3757678 h 3784177"/>
              <a:gd name="connsiteX97" fmla="*/ 825226 w 8037833"/>
              <a:gd name="connsiteY97" fmla="*/ 3726369 h 3784177"/>
              <a:gd name="connsiteX98" fmla="*/ 722264 w 8037833"/>
              <a:gd name="connsiteY98" fmla="*/ 3747612 h 3784177"/>
              <a:gd name="connsiteX99" fmla="*/ 659460 w 8037833"/>
              <a:gd name="connsiteY99" fmla="*/ 3740429 h 3784177"/>
              <a:gd name="connsiteX100" fmla="*/ 556552 w 8037833"/>
              <a:gd name="connsiteY100" fmla="*/ 3739124 h 3784177"/>
              <a:gd name="connsiteX101" fmla="*/ 393295 w 8037833"/>
              <a:gd name="connsiteY101" fmla="*/ 3753097 h 3784177"/>
              <a:gd name="connsiteX102" fmla="*/ 339711 w 8037833"/>
              <a:gd name="connsiteY102" fmla="*/ 3718242 h 3784177"/>
              <a:gd name="connsiteX103" fmla="*/ 222239 w 8037833"/>
              <a:gd name="connsiteY103" fmla="*/ 3672335 h 3784177"/>
              <a:gd name="connsiteX104" fmla="*/ 163578 w 8037833"/>
              <a:gd name="connsiteY104" fmla="*/ 3656292 h 3784177"/>
              <a:gd name="connsiteX105" fmla="*/ 72220 w 8037833"/>
              <a:gd name="connsiteY105" fmla="*/ 3645272 h 3784177"/>
              <a:gd name="connsiteX106" fmla="*/ 44395 w 8037833"/>
              <a:gd name="connsiteY106" fmla="*/ 3639455 h 3784177"/>
              <a:gd name="connsiteX107" fmla="*/ 1962 w 8037833"/>
              <a:gd name="connsiteY107" fmla="*/ 3635948 h 3784177"/>
              <a:gd name="connsiteX108" fmla="*/ 0 w 8037833"/>
              <a:gd name="connsiteY108" fmla="*/ 3635261 h 3784177"/>
              <a:gd name="connsiteX109" fmla="*/ 0 w 8037833"/>
              <a:gd name="connsiteY109"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217733 w 8037833"/>
              <a:gd name="connsiteY31" fmla="*/ 3500463 h 3784177"/>
              <a:gd name="connsiteX32" fmla="*/ 5167992 w 8037833"/>
              <a:gd name="connsiteY32" fmla="*/ 3504085 h 3784177"/>
              <a:gd name="connsiteX33" fmla="*/ 4987020 w 8037833"/>
              <a:gd name="connsiteY33" fmla="*/ 3461263 h 3784177"/>
              <a:gd name="connsiteX34" fmla="*/ 4890003 w 8037833"/>
              <a:gd name="connsiteY34" fmla="*/ 3469874 h 3784177"/>
              <a:gd name="connsiteX35" fmla="*/ 4856654 w 8037833"/>
              <a:gd name="connsiteY35" fmla="*/ 3481880 h 3784177"/>
              <a:gd name="connsiteX36" fmla="*/ 4800711 w 8037833"/>
              <a:gd name="connsiteY36" fmla="*/ 3501441 h 3784177"/>
              <a:gd name="connsiteX37" fmla="*/ 4761569 w 8037833"/>
              <a:gd name="connsiteY37" fmla="*/ 3538103 h 3784177"/>
              <a:gd name="connsiteX38" fmla="*/ 4713734 w 8037833"/>
              <a:gd name="connsiteY38" fmla="*/ 3545724 h 3784177"/>
              <a:gd name="connsiteX39" fmla="*/ 4649120 w 8037833"/>
              <a:gd name="connsiteY39" fmla="*/ 3536392 h 3784177"/>
              <a:gd name="connsiteX40" fmla="*/ 4573578 w 8037833"/>
              <a:gd name="connsiteY40" fmla="*/ 3565923 h 3784177"/>
              <a:gd name="connsiteX41" fmla="*/ 4529117 w 8037833"/>
              <a:gd name="connsiteY41" fmla="*/ 3575592 h 3784177"/>
              <a:gd name="connsiteX42" fmla="*/ 4408641 w 8037833"/>
              <a:gd name="connsiteY42" fmla="*/ 3610000 h 3784177"/>
              <a:gd name="connsiteX43" fmla="*/ 4356402 w 8037833"/>
              <a:gd name="connsiteY43" fmla="*/ 3642792 h 3784177"/>
              <a:gd name="connsiteX44" fmla="*/ 4270245 w 8037833"/>
              <a:gd name="connsiteY44" fmla="*/ 3665789 h 3784177"/>
              <a:gd name="connsiteX45" fmla="*/ 4208725 w 8037833"/>
              <a:gd name="connsiteY45" fmla="*/ 3704841 h 3784177"/>
              <a:gd name="connsiteX46" fmla="*/ 4201632 w 8037833"/>
              <a:gd name="connsiteY46" fmla="*/ 3702602 h 3784177"/>
              <a:gd name="connsiteX47" fmla="*/ 4191289 w 8037833"/>
              <a:gd name="connsiteY47" fmla="*/ 3702380 h 3784177"/>
              <a:gd name="connsiteX48" fmla="*/ 4191039 w 8037833"/>
              <a:gd name="connsiteY48" fmla="*/ 3702831 h 3784177"/>
              <a:gd name="connsiteX49" fmla="*/ 4181340 w 8037833"/>
              <a:gd name="connsiteY49" fmla="*/ 3701729 h 3784177"/>
              <a:gd name="connsiteX50" fmla="*/ 4133816 w 8037833"/>
              <a:gd name="connsiteY50" fmla="*/ 3690565 h 3784177"/>
              <a:gd name="connsiteX51" fmla="*/ 4071732 w 8037833"/>
              <a:gd name="connsiteY51" fmla="*/ 3732513 h 3784177"/>
              <a:gd name="connsiteX52" fmla="*/ 4045924 w 8037833"/>
              <a:gd name="connsiteY52" fmla="*/ 3739404 h 3784177"/>
              <a:gd name="connsiteX53" fmla="*/ 4032171 w 8037833"/>
              <a:gd name="connsiteY53" fmla="*/ 3745523 h 3784177"/>
              <a:gd name="connsiteX54" fmla="*/ 4031335 w 8037833"/>
              <a:gd name="connsiteY54" fmla="*/ 3747479 h 3784177"/>
              <a:gd name="connsiteX55" fmla="*/ 3985774 w 8037833"/>
              <a:gd name="connsiteY55" fmla="*/ 3736547 h 3784177"/>
              <a:gd name="connsiteX56" fmla="*/ 3979769 w 8037833"/>
              <a:gd name="connsiteY56" fmla="*/ 3738769 h 3784177"/>
              <a:gd name="connsiteX57" fmla="*/ 3950014 w 8037833"/>
              <a:gd name="connsiteY57" fmla="*/ 3726942 h 3784177"/>
              <a:gd name="connsiteX58" fmla="*/ 3934671 w 8037833"/>
              <a:gd name="connsiteY58" fmla="*/ 3723339 h 3784177"/>
              <a:gd name="connsiteX59" fmla="*/ 3930274 w 8037833"/>
              <a:gd name="connsiteY59" fmla="*/ 3717148 h 3784177"/>
              <a:gd name="connsiteX60" fmla="*/ 3907660 w 8037833"/>
              <a:gd name="connsiteY60" fmla="*/ 3714456 h 3784177"/>
              <a:gd name="connsiteX61" fmla="*/ 3905087 w 8037833"/>
              <a:gd name="connsiteY61" fmla="*/ 3716098 h 3784177"/>
              <a:gd name="connsiteX62" fmla="*/ 3886347 w 8037833"/>
              <a:gd name="connsiteY62" fmla="*/ 3706620 h 3784177"/>
              <a:gd name="connsiteX63" fmla="*/ 3870533 w 8037833"/>
              <a:gd name="connsiteY63" fmla="*/ 3689905 h 3784177"/>
              <a:gd name="connsiteX64" fmla="*/ 3678563 w 8037833"/>
              <a:gd name="connsiteY64" fmla="*/ 3694486 h 3784177"/>
              <a:gd name="connsiteX65" fmla="*/ 3524121 w 8037833"/>
              <a:gd name="connsiteY65" fmla="*/ 3642736 h 3784177"/>
              <a:gd name="connsiteX66" fmla="*/ 3373519 w 8037833"/>
              <a:gd name="connsiteY66" fmla="*/ 3665785 h 3784177"/>
              <a:gd name="connsiteX67" fmla="*/ 3114267 w 8037833"/>
              <a:gd name="connsiteY67" fmla="*/ 3638983 h 3784177"/>
              <a:gd name="connsiteX68" fmla="*/ 2989722 w 8037833"/>
              <a:gd name="connsiteY68" fmla="*/ 3623230 h 3784177"/>
              <a:gd name="connsiteX69" fmla="*/ 2965734 w 8037833"/>
              <a:gd name="connsiteY69" fmla="*/ 3635676 h 3784177"/>
              <a:gd name="connsiteX70" fmla="*/ 2961603 w 8037833"/>
              <a:gd name="connsiteY70" fmla="*/ 3638221 h 3784177"/>
              <a:gd name="connsiteX71" fmla="*/ 2944959 w 8037833"/>
              <a:gd name="connsiteY71" fmla="*/ 3639723 h 3784177"/>
              <a:gd name="connsiteX72" fmla="*/ 2940402 w 8037833"/>
              <a:gd name="connsiteY72" fmla="*/ 3651000 h 3784177"/>
              <a:gd name="connsiteX73" fmla="*/ 2915449 w 8037833"/>
              <a:gd name="connsiteY73" fmla="*/ 3661039 h 3784177"/>
              <a:gd name="connsiteX74" fmla="*/ 2884777 w 8037833"/>
              <a:gd name="connsiteY74" fmla="*/ 3660775 h 3784177"/>
              <a:gd name="connsiteX75" fmla="*/ 2739034 w 8037833"/>
              <a:gd name="connsiteY75" fmla="*/ 3647396 h 3784177"/>
              <a:gd name="connsiteX76" fmla="*/ 2651827 w 8037833"/>
              <a:gd name="connsiteY76" fmla="*/ 3646306 h 3784177"/>
              <a:gd name="connsiteX77" fmla="*/ 2618680 w 8037833"/>
              <a:gd name="connsiteY77" fmla="*/ 3656755 h 3784177"/>
              <a:gd name="connsiteX78" fmla="*/ 2572404 w 8037833"/>
              <a:gd name="connsiteY78" fmla="*/ 3664043 h 3784177"/>
              <a:gd name="connsiteX79" fmla="*/ 2423704 w 8037833"/>
              <a:gd name="connsiteY79" fmla="*/ 3658079 h 3784177"/>
              <a:gd name="connsiteX80" fmla="*/ 2301172 w 8037833"/>
              <a:gd name="connsiteY80" fmla="*/ 3663053 h 3784177"/>
              <a:gd name="connsiteX81" fmla="*/ 2238966 w 8037833"/>
              <a:gd name="connsiteY81" fmla="*/ 3668777 h 3784177"/>
              <a:gd name="connsiteX82" fmla="*/ 2082844 w 8037833"/>
              <a:gd name="connsiteY82" fmla="*/ 3631994 h 3784177"/>
              <a:gd name="connsiteX83" fmla="*/ 1938480 w 8037833"/>
              <a:gd name="connsiteY83" fmla="*/ 3601439 h 3784177"/>
              <a:gd name="connsiteX84" fmla="*/ 1900166 w 8037833"/>
              <a:gd name="connsiteY84" fmla="*/ 3609358 h 3784177"/>
              <a:gd name="connsiteX85" fmla="*/ 1787830 w 8037833"/>
              <a:gd name="connsiteY85" fmla="*/ 3633173 h 3784177"/>
              <a:gd name="connsiteX86" fmla="*/ 1734224 w 8037833"/>
              <a:gd name="connsiteY86" fmla="*/ 3655593 h 3784177"/>
              <a:gd name="connsiteX87" fmla="*/ 1664576 w 8037833"/>
              <a:gd name="connsiteY87" fmla="*/ 3638572 h 3784177"/>
              <a:gd name="connsiteX88" fmla="*/ 1577459 w 8037833"/>
              <a:gd name="connsiteY88" fmla="*/ 3658824 h 3784177"/>
              <a:gd name="connsiteX89" fmla="*/ 1527269 w 8037833"/>
              <a:gd name="connsiteY89" fmla="*/ 3663088 h 3784177"/>
              <a:gd name="connsiteX90" fmla="*/ 1390118 w 8037833"/>
              <a:gd name="connsiteY90" fmla="*/ 3682789 h 3784177"/>
              <a:gd name="connsiteX91" fmla="*/ 1252698 w 8037833"/>
              <a:gd name="connsiteY91" fmla="*/ 3708662 h 3784177"/>
              <a:gd name="connsiteX92" fmla="*/ 1171039 w 8037833"/>
              <a:gd name="connsiteY92" fmla="*/ 3758642 h 3784177"/>
              <a:gd name="connsiteX93" fmla="*/ 1058106 w 8037833"/>
              <a:gd name="connsiteY93" fmla="*/ 3776166 h 3784177"/>
              <a:gd name="connsiteX94" fmla="*/ 1039167 w 8037833"/>
              <a:gd name="connsiteY94" fmla="*/ 3784177 h 3784177"/>
              <a:gd name="connsiteX95" fmla="*/ 989223 w 8037833"/>
              <a:gd name="connsiteY95" fmla="*/ 3770303 h 3784177"/>
              <a:gd name="connsiteX96" fmla="*/ 907906 w 8037833"/>
              <a:gd name="connsiteY96" fmla="*/ 3757678 h 3784177"/>
              <a:gd name="connsiteX97" fmla="*/ 825226 w 8037833"/>
              <a:gd name="connsiteY97" fmla="*/ 3726369 h 3784177"/>
              <a:gd name="connsiteX98" fmla="*/ 722264 w 8037833"/>
              <a:gd name="connsiteY98" fmla="*/ 3747612 h 3784177"/>
              <a:gd name="connsiteX99" fmla="*/ 659460 w 8037833"/>
              <a:gd name="connsiteY99" fmla="*/ 3740429 h 3784177"/>
              <a:gd name="connsiteX100" fmla="*/ 556552 w 8037833"/>
              <a:gd name="connsiteY100" fmla="*/ 3739124 h 3784177"/>
              <a:gd name="connsiteX101" fmla="*/ 385384 w 8037833"/>
              <a:gd name="connsiteY101" fmla="*/ 3726388 h 3784177"/>
              <a:gd name="connsiteX102" fmla="*/ 339711 w 8037833"/>
              <a:gd name="connsiteY102" fmla="*/ 3718242 h 3784177"/>
              <a:gd name="connsiteX103" fmla="*/ 222239 w 8037833"/>
              <a:gd name="connsiteY103" fmla="*/ 3672335 h 3784177"/>
              <a:gd name="connsiteX104" fmla="*/ 163578 w 8037833"/>
              <a:gd name="connsiteY104" fmla="*/ 3656292 h 3784177"/>
              <a:gd name="connsiteX105" fmla="*/ 72220 w 8037833"/>
              <a:gd name="connsiteY105" fmla="*/ 3645272 h 3784177"/>
              <a:gd name="connsiteX106" fmla="*/ 44395 w 8037833"/>
              <a:gd name="connsiteY106" fmla="*/ 3639455 h 3784177"/>
              <a:gd name="connsiteX107" fmla="*/ 1962 w 8037833"/>
              <a:gd name="connsiteY107" fmla="*/ 3635948 h 3784177"/>
              <a:gd name="connsiteX108" fmla="*/ 0 w 8037833"/>
              <a:gd name="connsiteY108" fmla="*/ 3635261 h 3784177"/>
              <a:gd name="connsiteX109" fmla="*/ 0 w 8037833"/>
              <a:gd name="connsiteY109"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504085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704841 h 3784177"/>
              <a:gd name="connsiteX45" fmla="*/ 4201632 w 8037833"/>
              <a:gd name="connsiteY45" fmla="*/ 3702602 h 3784177"/>
              <a:gd name="connsiteX46" fmla="*/ 4191289 w 8037833"/>
              <a:gd name="connsiteY46" fmla="*/ 3702380 h 3784177"/>
              <a:gd name="connsiteX47" fmla="*/ 4191039 w 8037833"/>
              <a:gd name="connsiteY47" fmla="*/ 3702831 h 3784177"/>
              <a:gd name="connsiteX48" fmla="*/ 4181340 w 8037833"/>
              <a:gd name="connsiteY48" fmla="*/ 3701729 h 3784177"/>
              <a:gd name="connsiteX49" fmla="*/ 4133816 w 8037833"/>
              <a:gd name="connsiteY49" fmla="*/ 3690565 h 3784177"/>
              <a:gd name="connsiteX50" fmla="*/ 4071732 w 8037833"/>
              <a:gd name="connsiteY50" fmla="*/ 3732513 h 3784177"/>
              <a:gd name="connsiteX51" fmla="*/ 4045924 w 8037833"/>
              <a:gd name="connsiteY51" fmla="*/ 3739404 h 3784177"/>
              <a:gd name="connsiteX52" fmla="*/ 4032171 w 8037833"/>
              <a:gd name="connsiteY52" fmla="*/ 3745523 h 3784177"/>
              <a:gd name="connsiteX53" fmla="*/ 4031335 w 8037833"/>
              <a:gd name="connsiteY53" fmla="*/ 3747479 h 3784177"/>
              <a:gd name="connsiteX54" fmla="*/ 3985774 w 8037833"/>
              <a:gd name="connsiteY54" fmla="*/ 3736547 h 3784177"/>
              <a:gd name="connsiteX55" fmla="*/ 3979769 w 8037833"/>
              <a:gd name="connsiteY55" fmla="*/ 3738769 h 3784177"/>
              <a:gd name="connsiteX56" fmla="*/ 3950014 w 8037833"/>
              <a:gd name="connsiteY56" fmla="*/ 3726942 h 3784177"/>
              <a:gd name="connsiteX57" fmla="*/ 3934671 w 8037833"/>
              <a:gd name="connsiteY57" fmla="*/ 3723339 h 3784177"/>
              <a:gd name="connsiteX58" fmla="*/ 3930274 w 8037833"/>
              <a:gd name="connsiteY58" fmla="*/ 3717148 h 3784177"/>
              <a:gd name="connsiteX59" fmla="*/ 3907660 w 8037833"/>
              <a:gd name="connsiteY59" fmla="*/ 3714456 h 3784177"/>
              <a:gd name="connsiteX60" fmla="*/ 3905087 w 8037833"/>
              <a:gd name="connsiteY60" fmla="*/ 3716098 h 3784177"/>
              <a:gd name="connsiteX61" fmla="*/ 3886347 w 8037833"/>
              <a:gd name="connsiteY61" fmla="*/ 3706620 h 3784177"/>
              <a:gd name="connsiteX62" fmla="*/ 3870533 w 8037833"/>
              <a:gd name="connsiteY62" fmla="*/ 3689905 h 3784177"/>
              <a:gd name="connsiteX63" fmla="*/ 3678563 w 8037833"/>
              <a:gd name="connsiteY63" fmla="*/ 3694486 h 3784177"/>
              <a:gd name="connsiteX64" fmla="*/ 3524121 w 8037833"/>
              <a:gd name="connsiteY64" fmla="*/ 3642736 h 3784177"/>
              <a:gd name="connsiteX65" fmla="*/ 3373519 w 8037833"/>
              <a:gd name="connsiteY65" fmla="*/ 3665785 h 3784177"/>
              <a:gd name="connsiteX66" fmla="*/ 3114267 w 8037833"/>
              <a:gd name="connsiteY66" fmla="*/ 3638983 h 3784177"/>
              <a:gd name="connsiteX67" fmla="*/ 2989722 w 8037833"/>
              <a:gd name="connsiteY67" fmla="*/ 3623230 h 3784177"/>
              <a:gd name="connsiteX68" fmla="*/ 2965734 w 8037833"/>
              <a:gd name="connsiteY68" fmla="*/ 3635676 h 3784177"/>
              <a:gd name="connsiteX69" fmla="*/ 2961603 w 8037833"/>
              <a:gd name="connsiteY69" fmla="*/ 3638221 h 3784177"/>
              <a:gd name="connsiteX70" fmla="*/ 2944959 w 8037833"/>
              <a:gd name="connsiteY70" fmla="*/ 3639723 h 3784177"/>
              <a:gd name="connsiteX71" fmla="*/ 2940402 w 8037833"/>
              <a:gd name="connsiteY71" fmla="*/ 3651000 h 3784177"/>
              <a:gd name="connsiteX72" fmla="*/ 2915449 w 8037833"/>
              <a:gd name="connsiteY72" fmla="*/ 3661039 h 3784177"/>
              <a:gd name="connsiteX73" fmla="*/ 2884777 w 8037833"/>
              <a:gd name="connsiteY73" fmla="*/ 3660775 h 3784177"/>
              <a:gd name="connsiteX74" fmla="*/ 2739034 w 8037833"/>
              <a:gd name="connsiteY74" fmla="*/ 3647396 h 3784177"/>
              <a:gd name="connsiteX75" fmla="*/ 2651827 w 8037833"/>
              <a:gd name="connsiteY75" fmla="*/ 3646306 h 3784177"/>
              <a:gd name="connsiteX76" fmla="*/ 2618680 w 8037833"/>
              <a:gd name="connsiteY76" fmla="*/ 3656755 h 3784177"/>
              <a:gd name="connsiteX77" fmla="*/ 2572404 w 8037833"/>
              <a:gd name="connsiteY77" fmla="*/ 3664043 h 3784177"/>
              <a:gd name="connsiteX78" fmla="*/ 2423704 w 8037833"/>
              <a:gd name="connsiteY78" fmla="*/ 3658079 h 3784177"/>
              <a:gd name="connsiteX79" fmla="*/ 2301172 w 8037833"/>
              <a:gd name="connsiteY79" fmla="*/ 3663053 h 3784177"/>
              <a:gd name="connsiteX80" fmla="*/ 2238966 w 8037833"/>
              <a:gd name="connsiteY80" fmla="*/ 3668777 h 3784177"/>
              <a:gd name="connsiteX81" fmla="*/ 2082844 w 8037833"/>
              <a:gd name="connsiteY81" fmla="*/ 3631994 h 3784177"/>
              <a:gd name="connsiteX82" fmla="*/ 1938480 w 8037833"/>
              <a:gd name="connsiteY82" fmla="*/ 3601439 h 3784177"/>
              <a:gd name="connsiteX83" fmla="*/ 1900166 w 8037833"/>
              <a:gd name="connsiteY83" fmla="*/ 3609358 h 3784177"/>
              <a:gd name="connsiteX84" fmla="*/ 1787830 w 8037833"/>
              <a:gd name="connsiteY84" fmla="*/ 3633173 h 3784177"/>
              <a:gd name="connsiteX85" fmla="*/ 1734224 w 8037833"/>
              <a:gd name="connsiteY85" fmla="*/ 3655593 h 3784177"/>
              <a:gd name="connsiteX86" fmla="*/ 1664576 w 8037833"/>
              <a:gd name="connsiteY86" fmla="*/ 3638572 h 3784177"/>
              <a:gd name="connsiteX87" fmla="*/ 1577459 w 8037833"/>
              <a:gd name="connsiteY87" fmla="*/ 3658824 h 3784177"/>
              <a:gd name="connsiteX88" fmla="*/ 1527269 w 8037833"/>
              <a:gd name="connsiteY88" fmla="*/ 3663088 h 3784177"/>
              <a:gd name="connsiteX89" fmla="*/ 1390118 w 8037833"/>
              <a:gd name="connsiteY89" fmla="*/ 3682789 h 3784177"/>
              <a:gd name="connsiteX90" fmla="*/ 1252698 w 8037833"/>
              <a:gd name="connsiteY90" fmla="*/ 3708662 h 3784177"/>
              <a:gd name="connsiteX91" fmla="*/ 1171039 w 8037833"/>
              <a:gd name="connsiteY91" fmla="*/ 3758642 h 3784177"/>
              <a:gd name="connsiteX92" fmla="*/ 1058106 w 8037833"/>
              <a:gd name="connsiteY92" fmla="*/ 3776166 h 3784177"/>
              <a:gd name="connsiteX93" fmla="*/ 1039167 w 8037833"/>
              <a:gd name="connsiteY93" fmla="*/ 3784177 h 3784177"/>
              <a:gd name="connsiteX94" fmla="*/ 989223 w 8037833"/>
              <a:gd name="connsiteY94" fmla="*/ 3770303 h 3784177"/>
              <a:gd name="connsiteX95" fmla="*/ 907906 w 8037833"/>
              <a:gd name="connsiteY95" fmla="*/ 3757678 h 3784177"/>
              <a:gd name="connsiteX96" fmla="*/ 825226 w 8037833"/>
              <a:gd name="connsiteY96" fmla="*/ 3726369 h 3784177"/>
              <a:gd name="connsiteX97" fmla="*/ 722264 w 8037833"/>
              <a:gd name="connsiteY97" fmla="*/ 3747612 h 3784177"/>
              <a:gd name="connsiteX98" fmla="*/ 659460 w 8037833"/>
              <a:gd name="connsiteY98" fmla="*/ 3740429 h 3784177"/>
              <a:gd name="connsiteX99" fmla="*/ 556552 w 8037833"/>
              <a:gd name="connsiteY99" fmla="*/ 3739124 h 3784177"/>
              <a:gd name="connsiteX100" fmla="*/ 385384 w 8037833"/>
              <a:gd name="connsiteY100" fmla="*/ 3726388 h 3784177"/>
              <a:gd name="connsiteX101" fmla="*/ 339711 w 8037833"/>
              <a:gd name="connsiteY101" fmla="*/ 3718242 h 3784177"/>
              <a:gd name="connsiteX102" fmla="*/ 222239 w 8037833"/>
              <a:gd name="connsiteY102" fmla="*/ 3672335 h 3784177"/>
              <a:gd name="connsiteX103" fmla="*/ 163578 w 8037833"/>
              <a:gd name="connsiteY103" fmla="*/ 3656292 h 3784177"/>
              <a:gd name="connsiteX104" fmla="*/ 72220 w 8037833"/>
              <a:gd name="connsiteY104" fmla="*/ 3645272 h 3784177"/>
              <a:gd name="connsiteX105" fmla="*/ 44395 w 8037833"/>
              <a:gd name="connsiteY105" fmla="*/ 3639455 h 3784177"/>
              <a:gd name="connsiteX106" fmla="*/ 1962 w 8037833"/>
              <a:gd name="connsiteY106" fmla="*/ 3635948 h 3784177"/>
              <a:gd name="connsiteX107" fmla="*/ 0 w 8037833"/>
              <a:gd name="connsiteY107" fmla="*/ 3635261 h 3784177"/>
              <a:gd name="connsiteX108" fmla="*/ 0 w 8037833"/>
              <a:gd name="connsiteY108"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704841 h 3784177"/>
              <a:gd name="connsiteX45" fmla="*/ 4201632 w 8037833"/>
              <a:gd name="connsiteY45" fmla="*/ 3702602 h 3784177"/>
              <a:gd name="connsiteX46" fmla="*/ 4191289 w 8037833"/>
              <a:gd name="connsiteY46" fmla="*/ 3702380 h 3784177"/>
              <a:gd name="connsiteX47" fmla="*/ 4191039 w 8037833"/>
              <a:gd name="connsiteY47" fmla="*/ 3702831 h 3784177"/>
              <a:gd name="connsiteX48" fmla="*/ 4181340 w 8037833"/>
              <a:gd name="connsiteY48" fmla="*/ 3701729 h 3784177"/>
              <a:gd name="connsiteX49" fmla="*/ 4133816 w 8037833"/>
              <a:gd name="connsiteY49" fmla="*/ 3690565 h 3784177"/>
              <a:gd name="connsiteX50" fmla="*/ 4071732 w 8037833"/>
              <a:gd name="connsiteY50" fmla="*/ 3732513 h 3784177"/>
              <a:gd name="connsiteX51" fmla="*/ 4045924 w 8037833"/>
              <a:gd name="connsiteY51" fmla="*/ 3739404 h 3784177"/>
              <a:gd name="connsiteX52" fmla="*/ 4032171 w 8037833"/>
              <a:gd name="connsiteY52" fmla="*/ 3745523 h 3784177"/>
              <a:gd name="connsiteX53" fmla="*/ 4031335 w 8037833"/>
              <a:gd name="connsiteY53" fmla="*/ 3747479 h 3784177"/>
              <a:gd name="connsiteX54" fmla="*/ 3985774 w 8037833"/>
              <a:gd name="connsiteY54" fmla="*/ 3736547 h 3784177"/>
              <a:gd name="connsiteX55" fmla="*/ 3979769 w 8037833"/>
              <a:gd name="connsiteY55" fmla="*/ 3738769 h 3784177"/>
              <a:gd name="connsiteX56" fmla="*/ 3950014 w 8037833"/>
              <a:gd name="connsiteY56" fmla="*/ 3726942 h 3784177"/>
              <a:gd name="connsiteX57" fmla="*/ 3934671 w 8037833"/>
              <a:gd name="connsiteY57" fmla="*/ 3723339 h 3784177"/>
              <a:gd name="connsiteX58" fmla="*/ 3930274 w 8037833"/>
              <a:gd name="connsiteY58" fmla="*/ 3717148 h 3784177"/>
              <a:gd name="connsiteX59" fmla="*/ 3907660 w 8037833"/>
              <a:gd name="connsiteY59" fmla="*/ 3714456 h 3784177"/>
              <a:gd name="connsiteX60" fmla="*/ 3905087 w 8037833"/>
              <a:gd name="connsiteY60" fmla="*/ 3716098 h 3784177"/>
              <a:gd name="connsiteX61" fmla="*/ 3886347 w 8037833"/>
              <a:gd name="connsiteY61" fmla="*/ 3706620 h 3784177"/>
              <a:gd name="connsiteX62" fmla="*/ 3870533 w 8037833"/>
              <a:gd name="connsiteY62" fmla="*/ 3689905 h 3784177"/>
              <a:gd name="connsiteX63" fmla="*/ 3678563 w 8037833"/>
              <a:gd name="connsiteY63" fmla="*/ 3694486 h 3784177"/>
              <a:gd name="connsiteX64" fmla="*/ 3524121 w 8037833"/>
              <a:gd name="connsiteY64" fmla="*/ 3642736 h 3784177"/>
              <a:gd name="connsiteX65" fmla="*/ 3373519 w 8037833"/>
              <a:gd name="connsiteY65" fmla="*/ 3665785 h 3784177"/>
              <a:gd name="connsiteX66" fmla="*/ 3114267 w 8037833"/>
              <a:gd name="connsiteY66" fmla="*/ 3638983 h 3784177"/>
              <a:gd name="connsiteX67" fmla="*/ 2989722 w 8037833"/>
              <a:gd name="connsiteY67" fmla="*/ 3623230 h 3784177"/>
              <a:gd name="connsiteX68" fmla="*/ 2965734 w 8037833"/>
              <a:gd name="connsiteY68" fmla="*/ 3635676 h 3784177"/>
              <a:gd name="connsiteX69" fmla="*/ 2961603 w 8037833"/>
              <a:gd name="connsiteY69" fmla="*/ 3638221 h 3784177"/>
              <a:gd name="connsiteX70" fmla="*/ 2944959 w 8037833"/>
              <a:gd name="connsiteY70" fmla="*/ 3639723 h 3784177"/>
              <a:gd name="connsiteX71" fmla="*/ 2940402 w 8037833"/>
              <a:gd name="connsiteY71" fmla="*/ 3651000 h 3784177"/>
              <a:gd name="connsiteX72" fmla="*/ 2915449 w 8037833"/>
              <a:gd name="connsiteY72" fmla="*/ 3661039 h 3784177"/>
              <a:gd name="connsiteX73" fmla="*/ 2884777 w 8037833"/>
              <a:gd name="connsiteY73" fmla="*/ 3660775 h 3784177"/>
              <a:gd name="connsiteX74" fmla="*/ 2739034 w 8037833"/>
              <a:gd name="connsiteY74" fmla="*/ 3647396 h 3784177"/>
              <a:gd name="connsiteX75" fmla="*/ 2651827 w 8037833"/>
              <a:gd name="connsiteY75" fmla="*/ 3646306 h 3784177"/>
              <a:gd name="connsiteX76" fmla="*/ 2618680 w 8037833"/>
              <a:gd name="connsiteY76" fmla="*/ 3656755 h 3784177"/>
              <a:gd name="connsiteX77" fmla="*/ 2572404 w 8037833"/>
              <a:gd name="connsiteY77" fmla="*/ 3664043 h 3784177"/>
              <a:gd name="connsiteX78" fmla="*/ 2423704 w 8037833"/>
              <a:gd name="connsiteY78" fmla="*/ 3658079 h 3784177"/>
              <a:gd name="connsiteX79" fmla="*/ 2301172 w 8037833"/>
              <a:gd name="connsiteY79" fmla="*/ 3663053 h 3784177"/>
              <a:gd name="connsiteX80" fmla="*/ 2238966 w 8037833"/>
              <a:gd name="connsiteY80" fmla="*/ 3668777 h 3784177"/>
              <a:gd name="connsiteX81" fmla="*/ 2082844 w 8037833"/>
              <a:gd name="connsiteY81" fmla="*/ 3631994 h 3784177"/>
              <a:gd name="connsiteX82" fmla="*/ 1938480 w 8037833"/>
              <a:gd name="connsiteY82" fmla="*/ 3601439 h 3784177"/>
              <a:gd name="connsiteX83" fmla="*/ 1900166 w 8037833"/>
              <a:gd name="connsiteY83" fmla="*/ 3609358 h 3784177"/>
              <a:gd name="connsiteX84" fmla="*/ 1787830 w 8037833"/>
              <a:gd name="connsiteY84" fmla="*/ 3633173 h 3784177"/>
              <a:gd name="connsiteX85" fmla="*/ 1734224 w 8037833"/>
              <a:gd name="connsiteY85" fmla="*/ 3655593 h 3784177"/>
              <a:gd name="connsiteX86" fmla="*/ 1664576 w 8037833"/>
              <a:gd name="connsiteY86" fmla="*/ 3638572 h 3784177"/>
              <a:gd name="connsiteX87" fmla="*/ 1577459 w 8037833"/>
              <a:gd name="connsiteY87" fmla="*/ 3658824 h 3784177"/>
              <a:gd name="connsiteX88" fmla="*/ 1527269 w 8037833"/>
              <a:gd name="connsiteY88" fmla="*/ 3663088 h 3784177"/>
              <a:gd name="connsiteX89" fmla="*/ 1390118 w 8037833"/>
              <a:gd name="connsiteY89" fmla="*/ 3682789 h 3784177"/>
              <a:gd name="connsiteX90" fmla="*/ 1252698 w 8037833"/>
              <a:gd name="connsiteY90" fmla="*/ 3708662 h 3784177"/>
              <a:gd name="connsiteX91" fmla="*/ 1171039 w 8037833"/>
              <a:gd name="connsiteY91" fmla="*/ 3758642 h 3784177"/>
              <a:gd name="connsiteX92" fmla="*/ 1058106 w 8037833"/>
              <a:gd name="connsiteY92" fmla="*/ 3776166 h 3784177"/>
              <a:gd name="connsiteX93" fmla="*/ 1039167 w 8037833"/>
              <a:gd name="connsiteY93" fmla="*/ 3784177 h 3784177"/>
              <a:gd name="connsiteX94" fmla="*/ 989223 w 8037833"/>
              <a:gd name="connsiteY94" fmla="*/ 3770303 h 3784177"/>
              <a:gd name="connsiteX95" fmla="*/ 907906 w 8037833"/>
              <a:gd name="connsiteY95" fmla="*/ 3757678 h 3784177"/>
              <a:gd name="connsiteX96" fmla="*/ 825226 w 8037833"/>
              <a:gd name="connsiteY96" fmla="*/ 3726369 h 3784177"/>
              <a:gd name="connsiteX97" fmla="*/ 722264 w 8037833"/>
              <a:gd name="connsiteY97" fmla="*/ 3747612 h 3784177"/>
              <a:gd name="connsiteX98" fmla="*/ 659460 w 8037833"/>
              <a:gd name="connsiteY98" fmla="*/ 3740429 h 3784177"/>
              <a:gd name="connsiteX99" fmla="*/ 556552 w 8037833"/>
              <a:gd name="connsiteY99" fmla="*/ 3739124 h 3784177"/>
              <a:gd name="connsiteX100" fmla="*/ 385384 w 8037833"/>
              <a:gd name="connsiteY100" fmla="*/ 3726388 h 3784177"/>
              <a:gd name="connsiteX101" fmla="*/ 339711 w 8037833"/>
              <a:gd name="connsiteY101" fmla="*/ 3718242 h 3784177"/>
              <a:gd name="connsiteX102" fmla="*/ 222239 w 8037833"/>
              <a:gd name="connsiteY102" fmla="*/ 3672335 h 3784177"/>
              <a:gd name="connsiteX103" fmla="*/ 163578 w 8037833"/>
              <a:gd name="connsiteY103" fmla="*/ 3656292 h 3784177"/>
              <a:gd name="connsiteX104" fmla="*/ 72220 w 8037833"/>
              <a:gd name="connsiteY104" fmla="*/ 3645272 h 3784177"/>
              <a:gd name="connsiteX105" fmla="*/ 44395 w 8037833"/>
              <a:gd name="connsiteY105" fmla="*/ 3639455 h 3784177"/>
              <a:gd name="connsiteX106" fmla="*/ 1962 w 8037833"/>
              <a:gd name="connsiteY106" fmla="*/ 3635948 h 3784177"/>
              <a:gd name="connsiteX107" fmla="*/ 0 w 8037833"/>
              <a:gd name="connsiteY107" fmla="*/ 3635261 h 3784177"/>
              <a:gd name="connsiteX108" fmla="*/ 0 w 8037833"/>
              <a:gd name="connsiteY108"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704841 h 3784177"/>
              <a:gd name="connsiteX45" fmla="*/ 4201632 w 8037833"/>
              <a:gd name="connsiteY45" fmla="*/ 3702602 h 3784177"/>
              <a:gd name="connsiteX46" fmla="*/ 4191289 w 8037833"/>
              <a:gd name="connsiteY46" fmla="*/ 3702380 h 3784177"/>
              <a:gd name="connsiteX47" fmla="*/ 4191039 w 8037833"/>
              <a:gd name="connsiteY47" fmla="*/ 3702831 h 3784177"/>
              <a:gd name="connsiteX48" fmla="*/ 4181340 w 8037833"/>
              <a:gd name="connsiteY48" fmla="*/ 3701729 h 3784177"/>
              <a:gd name="connsiteX49" fmla="*/ 4133816 w 8037833"/>
              <a:gd name="connsiteY49" fmla="*/ 3690565 h 3784177"/>
              <a:gd name="connsiteX50" fmla="*/ 4071732 w 8037833"/>
              <a:gd name="connsiteY50" fmla="*/ 3732513 h 3784177"/>
              <a:gd name="connsiteX51" fmla="*/ 4045924 w 8037833"/>
              <a:gd name="connsiteY51" fmla="*/ 3739404 h 3784177"/>
              <a:gd name="connsiteX52" fmla="*/ 4032171 w 8037833"/>
              <a:gd name="connsiteY52" fmla="*/ 3745523 h 3784177"/>
              <a:gd name="connsiteX53" fmla="*/ 4031335 w 8037833"/>
              <a:gd name="connsiteY53" fmla="*/ 3747479 h 3784177"/>
              <a:gd name="connsiteX54" fmla="*/ 3985774 w 8037833"/>
              <a:gd name="connsiteY54" fmla="*/ 3736547 h 3784177"/>
              <a:gd name="connsiteX55" fmla="*/ 3979769 w 8037833"/>
              <a:gd name="connsiteY55" fmla="*/ 3738769 h 3784177"/>
              <a:gd name="connsiteX56" fmla="*/ 3950014 w 8037833"/>
              <a:gd name="connsiteY56" fmla="*/ 3726942 h 3784177"/>
              <a:gd name="connsiteX57" fmla="*/ 3934671 w 8037833"/>
              <a:gd name="connsiteY57" fmla="*/ 3723339 h 3784177"/>
              <a:gd name="connsiteX58" fmla="*/ 3930274 w 8037833"/>
              <a:gd name="connsiteY58" fmla="*/ 3717148 h 3784177"/>
              <a:gd name="connsiteX59" fmla="*/ 3907660 w 8037833"/>
              <a:gd name="connsiteY59" fmla="*/ 3714456 h 3784177"/>
              <a:gd name="connsiteX60" fmla="*/ 3905087 w 8037833"/>
              <a:gd name="connsiteY60" fmla="*/ 3716098 h 3784177"/>
              <a:gd name="connsiteX61" fmla="*/ 3886347 w 8037833"/>
              <a:gd name="connsiteY61" fmla="*/ 3706620 h 3784177"/>
              <a:gd name="connsiteX62" fmla="*/ 3870533 w 8037833"/>
              <a:gd name="connsiteY62" fmla="*/ 3689905 h 3784177"/>
              <a:gd name="connsiteX63" fmla="*/ 3678563 w 8037833"/>
              <a:gd name="connsiteY63" fmla="*/ 3694486 h 3784177"/>
              <a:gd name="connsiteX64" fmla="*/ 3524121 w 8037833"/>
              <a:gd name="connsiteY64" fmla="*/ 3642736 h 3784177"/>
              <a:gd name="connsiteX65" fmla="*/ 3373519 w 8037833"/>
              <a:gd name="connsiteY65" fmla="*/ 3665785 h 3784177"/>
              <a:gd name="connsiteX66" fmla="*/ 3114267 w 8037833"/>
              <a:gd name="connsiteY66" fmla="*/ 3638983 h 3784177"/>
              <a:gd name="connsiteX67" fmla="*/ 2989722 w 8037833"/>
              <a:gd name="connsiteY67" fmla="*/ 3623230 h 3784177"/>
              <a:gd name="connsiteX68" fmla="*/ 2965734 w 8037833"/>
              <a:gd name="connsiteY68" fmla="*/ 3635676 h 3784177"/>
              <a:gd name="connsiteX69" fmla="*/ 2961603 w 8037833"/>
              <a:gd name="connsiteY69" fmla="*/ 3638221 h 3784177"/>
              <a:gd name="connsiteX70" fmla="*/ 2944959 w 8037833"/>
              <a:gd name="connsiteY70" fmla="*/ 3639723 h 3784177"/>
              <a:gd name="connsiteX71" fmla="*/ 2940402 w 8037833"/>
              <a:gd name="connsiteY71" fmla="*/ 3651000 h 3784177"/>
              <a:gd name="connsiteX72" fmla="*/ 2915449 w 8037833"/>
              <a:gd name="connsiteY72" fmla="*/ 3661039 h 3784177"/>
              <a:gd name="connsiteX73" fmla="*/ 2884777 w 8037833"/>
              <a:gd name="connsiteY73" fmla="*/ 3660775 h 3784177"/>
              <a:gd name="connsiteX74" fmla="*/ 2739034 w 8037833"/>
              <a:gd name="connsiteY74" fmla="*/ 3647396 h 3784177"/>
              <a:gd name="connsiteX75" fmla="*/ 2651827 w 8037833"/>
              <a:gd name="connsiteY75" fmla="*/ 3646306 h 3784177"/>
              <a:gd name="connsiteX76" fmla="*/ 2618680 w 8037833"/>
              <a:gd name="connsiteY76" fmla="*/ 3656755 h 3784177"/>
              <a:gd name="connsiteX77" fmla="*/ 2572404 w 8037833"/>
              <a:gd name="connsiteY77" fmla="*/ 3664043 h 3784177"/>
              <a:gd name="connsiteX78" fmla="*/ 2423704 w 8037833"/>
              <a:gd name="connsiteY78" fmla="*/ 3658079 h 3784177"/>
              <a:gd name="connsiteX79" fmla="*/ 2301172 w 8037833"/>
              <a:gd name="connsiteY79" fmla="*/ 3663053 h 3784177"/>
              <a:gd name="connsiteX80" fmla="*/ 2238966 w 8037833"/>
              <a:gd name="connsiteY80" fmla="*/ 3668777 h 3784177"/>
              <a:gd name="connsiteX81" fmla="*/ 2082844 w 8037833"/>
              <a:gd name="connsiteY81" fmla="*/ 3631994 h 3784177"/>
              <a:gd name="connsiteX82" fmla="*/ 1938480 w 8037833"/>
              <a:gd name="connsiteY82" fmla="*/ 3601439 h 3784177"/>
              <a:gd name="connsiteX83" fmla="*/ 1900166 w 8037833"/>
              <a:gd name="connsiteY83" fmla="*/ 3609358 h 3784177"/>
              <a:gd name="connsiteX84" fmla="*/ 1787830 w 8037833"/>
              <a:gd name="connsiteY84" fmla="*/ 3633173 h 3784177"/>
              <a:gd name="connsiteX85" fmla="*/ 1734224 w 8037833"/>
              <a:gd name="connsiteY85" fmla="*/ 3655593 h 3784177"/>
              <a:gd name="connsiteX86" fmla="*/ 1664576 w 8037833"/>
              <a:gd name="connsiteY86" fmla="*/ 3638572 h 3784177"/>
              <a:gd name="connsiteX87" fmla="*/ 1577459 w 8037833"/>
              <a:gd name="connsiteY87" fmla="*/ 3658824 h 3784177"/>
              <a:gd name="connsiteX88" fmla="*/ 1527269 w 8037833"/>
              <a:gd name="connsiteY88" fmla="*/ 3663088 h 3784177"/>
              <a:gd name="connsiteX89" fmla="*/ 1390118 w 8037833"/>
              <a:gd name="connsiteY89" fmla="*/ 3682789 h 3784177"/>
              <a:gd name="connsiteX90" fmla="*/ 1252698 w 8037833"/>
              <a:gd name="connsiteY90" fmla="*/ 3708662 h 3784177"/>
              <a:gd name="connsiteX91" fmla="*/ 1171039 w 8037833"/>
              <a:gd name="connsiteY91" fmla="*/ 3758642 h 3784177"/>
              <a:gd name="connsiteX92" fmla="*/ 1058106 w 8037833"/>
              <a:gd name="connsiteY92" fmla="*/ 3776166 h 3784177"/>
              <a:gd name="connsiteX93" fmla="*/ 1039167 w 8037833"/>
              <a:gd name="connsiteY93" fmla="*/ 3784177 h 3784177"/>
              <a:gd name="connsiteX94" fmla="*/ 989223 w 8037833"/>
              <a:gd name="connsiteY94" fmla="*/ 3770303 h 3784177"/>
              <a:gd name="connsiteX95" fmla="*/ 907906 w 8037833"/>
              <a:gd name="connsiteY95" fmla="*/ 3757678 h 3784177"/>
              <a:gd name="connsiteX96" fmla="*/ 825226 w 8037833"/>
              <a:gd name="connsiteY96" fmla="*/ 3726369 h 3784177"/>
              <a:gd name="connsiteX97" fmla="*/ 722264 w 8037833"/>
              <a:gd name="connsiteY97" fmla="*/ 3747612 h 3784177"/>
              <a:gd name="connsiteX98" fmla="*/ 659460 w 8037833"/>
              <a:gd name="connsiteY98" fmla="*/ 3740429 h 3784177"/>
              <a:gd name="connsiteX99" fmla="*/ 556552 w 8037833"/>
              <a:gd name="connsiteY99" fmla="*/ 3739124 h 3784177"/>
              <a:gd name="connsiteX100" fmla="*/ 385384 w 8037833"/>
              <a:gd name="connsiteY100" fmla="*/ 3726388 h 3784177"/>
              <a:gd name="connsiteX101" fmla="*/ 339711 w 8037833"/>
              <a:gd name="connsiteY101" fmla="*/ 3718242 h 3784177"/>
              <a:gd name="connsiteX102" fmla="*/ 222239 w 8037833"/>
              <a:gd name="connsiteY102" fmla="*/ 3672335 h 3784177"/>
              <a:gd name="connsiteX103" fmla="*/ 163578 w 8037833"/>
              <a:gd name="connsiteY103" fmla="*/ 3656292 h 3784177"/>
              <a:gd name="connsiteX104" fmla="*/ 72220 w 8037833"/>
              <a:gd name="connsiteY104" fmla="*/ 3645272 h 3784177"/>
              <a:gd name="connsiteX105" fmla="*/ 44395 w 8037833"/>
              <a:gd name="connsiteY105" fmla="*/ 3639455 h 3784177"/>
              <a:gd name="connsiteX106" fmla="*/ 1962 w 8037833"/>
              <a:gd name="connsiteY106" fmla="*/ 3635948 h 3784177"/>
              <a:gd name="connsiteX107" fmla="*/ 0 w 8037833"/>
              <a:gd name="connsiteY107" fmla="*/ 3635261 h 3784177"/>
              <a:gd name="connsiteX108" fmla="*/ 0 w 8037833"/>
              <a:gd name="connsiteY108"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704841 h 3784177"/>
              <a:gd name="connsiteX45" fmla="*/ 4201632 w 8037833"/>
              <a:gd name="connsiteY45" fmla="*/ 3702602 h 3784177"/>
              <a:gd name="connsiteX46" fmla="*/ 4191289 w 8037833"/>
              <a:gd name="connsiteY46" fmla="*/ 3702380 h 3784177"/>
              <a:gd name="connsiteX47" fmla="*/ 4191039 w 8037833"/>
              <a:gd name="connsiteY47" fmla="*/ 3702831 h 3784177"/>
              <a:gd name="connsiteX48" fmla="*/ 4181340 w 8037833"/>
              <a:gd name="connsiteY48" fmla="*/ 3701729 h 3784177"/>
              <a:gd name="connsiteX49" fmla="*/ 4133816 w 8037833"/>
              <a:gd name="connsiteY49" fmla="*/ 3690565 h 3784177"/>
              <a:gd name="connsiteX50" fmla="*/ 4071732 w 8037833"/>
              <a:gd name="connsiteY50" fmla="*/ 3732513 h 3784177"/>
              <a:gd name="connsiteX51" fmla="*/ 4045924 w 8037833"/>
              <a:gd name="connsiteY51" fmla="*/ 3739404 h 3784177"/>
              <a:gd name="connsiteX52" fmla="*/ 4032171 w 8037833"/>
              <a:gd name="connsiteY52" fmla="*/ 3745523 h 3784177"/>
              <a:gd name="connsiteX53" fmla="*/ 4031335 w 8037833"/>
              <a:gd name="connsiteY53" fmla="*/ 3747479 h 3784177"/>
              <a:gd name="connsiteX54" fmla="*/ 3985774 w 8037833"/>
              <a:gd name="connsiteY54" fmla="*/ 3736547 h 3784177"/>
              <a:gd name="connsiteX55" fmla="*/ 3979769 w 8037833"/>
              <a:gd name="connsiteY55" fmla="*/ 3738769 h 3784177"/>
              <a:gd name="connsiteX56" fmla="*/ 3950014 w 8037833"/>
              <a:gd name="connsiteY56" fmla="*/ 3726942 h 3784177"/>
              <a:gd name="connsiteX57" fmla="*/ 3934671 w 8037833"/>
              <a:gd name="connsiteY57" fmla="*/ 3723339 h 3784177"/>
              <a:gd name="connsiteX58" fmla="*/ 3930274 w 8037833"/>
              <a:gd name="connsiteY58" fmla="*/ 3717148 h 3784177"/>
              <a:gd name="connsiteX59" fmla="*/ 3907660 w 8037833"/>
              <a:gd name="connsiteY59" fmla="*/ 3714456 h 3784177"/>
              <a:gd name="connsiteX60" fmla="*/ 3905087 w 8037833"/>
              <a:gd name="connsiteY60" fmla="*/ 3716098 h 3784177"/>
              <a:gd name="connsiteX61" fmla="*/ 3886347 w 8037833"/>
              <a:gd name="connsiteY61" fmla="*/ 3706620 h 3784177"/>
              <a:gd name="connsiteX62" fmla="*/ 3870533 w 8037833"/>
              <a:gd name="connsiteY62" fmla="*/ 3689905 h 3784177"/>
              <a:gd name="connsiteX63" fmla="*/ 3678563 w 8037833"/>
              <a:gd name="connsiteY63" fmla="*/ 3694486 h 3784177"/>
              <a:gd name="connsiteX64" fmla="*/ 3524121 w 8037833"/>
              <a:gd name="connsiteY64" fmla="*/ 3642736 h 3784177"/>
              <a:gd name="connsiteX65" fmla="*/ 3373519 w 8037833"/>
              <a:gd name="connsiteY65" fmla="*/ 3665785 h 3784177"/>
              <a:gd name="connsiteX66" fmla="*/ 3114267 w 8037833"/>
              <a:gd name="connsiteY66" fmla="*/ 3638983 h 3784177"/>
              <a:gd name="connsiteX67" fmla="*/ 2989722 w 8037833"/>
              <a:gd name="connsiteY67" fmla="*/ 3623230 h 3784177"/>
              <a:gd name="connsiteX68" fmla="*/ 2965734 w 8037833"/>
              <a:gd name="connsiteY68" fmla="*/ 3635676 h 3784177"/>
              <a:gd name="connsiteX69" fmla="*/ 2961603 w 8037833"/>
              <a:gd name="connsiteY69" fmla="*/ 3638221 h 3784177"/>
              <a:gd name="connsiteX70" fmla="*/ 2944959 w 8037833"/>
              <a:gd name="connsiteY70" fmla="*/ 3639723 h 3784177"/>
              <a:gd name="connsiteX71" fmla="*/ 2940402 w 8037833"/>
              <a:gd name="connsiteY71" fmla="*/ 3651000 h 3784177"/>
              <a:gd name="connsiteX72" fmla="*/ 2884777 w 8037833"/>
              <a:gd name="connsiteY72" fmla="*/ 3660775 h 3784177"/>
              <a:gd name="connsiteX73" fmla="*/ 2739034 w 8037833"/>
              <a:gd name="connsiteY73" fmla="*/ 3647396 h 3784177"/>
              <a:gd name="connsiteX74" fmla="*/ 2651827 w 8037833"/>
              <a:gd name="connsiteY74" fmla="*/ 3646306 h 3784177"/>
              <a:gd name="connsiteX75" fmla="*/ 2618680 w 8037833"/>
              <a:gd name="connsiteY75" fmla="*/ 3656755 h 3784177"/>
              <a:gd name="connsiteX76" fmla="*/ 2572404 w 8037833"/>
              <a:gd name="connsiteY76" fmla="*/ 3664043 h 3784177"/>
              <a:gd name="connsiteX77" fmla="*/ 2423704 w 8037833"/>
              <a:gd name="connsiteY77" fmla="*/ 3658079 h 3784177"/>
              <a:gd name="connsiteX78" fmla="*/ 2301172 w 8037833"/>
              <a:gd name="connsiteY78" fmla="*/ 3663053 h 3784177"/>
              <a:gd name="connsiteX79" fmla="*/ 2238966 w 8037833"/>
              <a:gd name="connsiteY79" fmla="*/ 3668777 h 3784177"/>
              <a:gd name="connsiteX80" fmla="*/ 2082844 w 8037833"/>
              <a:gd name="connsiteY80" fmla="*/ 3631994 h 3784177"/>
              <a:gd name="connsiteX81" fmla="*/ 1938480 w 8037833"/>
              <a:gd name="connsiteY81" fmla="*/ 3601439 h 3784177"/>
              <a:gd name="connsiteX82" fmla="*/ 1900166 w 8037833"/>
              <a:gd name="connsiteY82" fmla="*/ 3609358 h 3784177"/>
              <a:gd name="connsiteX83" fmla="*/ 1787830 w 8037833"/>
              <a:gd name="connsiteY83" fmla="*/ 3633173 h 3784177"/>
              <a:gd name="connsiteX84" fmla="*/ 1734224 w 8037833"/>
              <a:gd name="connsiteY84" fmla="*/ 3655593 h 3784177"/>
              <a:gd name="connsiteX85" fmla="*/ 1664576 w 8037833"/>
              <a:gd name="connsiteY85" fmla="*/ 3638572 h 3784177"/>
              <a:gd name="connsiteX86" fmla="*/ 1577459 w 8037833"/>
              <a:gd name="connsiteY86" fmla="*/ 3658824 h 3784177"/>
              <a:gd name="connsiteX87" fmla="*/ 1527269 w 8037833"/>
              <a:gd name="connsiteY87" fmla="*/ 3663088 h 3784177"/>
              <a:gd name="connsiteX88" fmla="*/ 1390118 w 8037833"/>
              <a:gd name="connsiteY88" fmla="*/ 3682789 h 3784177"/>
              <a:gd name="connsiteX89" fmla="*/ 1252698 w 8037833"/>
              <a:gd name="connsiteY89" fmla="*/ 3708662 h 3784177"/>
              <a:gd name="connsiteX90" fmla="*/ 1171039 w 8037833"/>
              <a:gd name="connsiteY90" fmla="*/ 3758642 h 3784177"/>
              <a:gd name="connsiteX91" fmla="*/ 1058106 w 8037833"/>
              <a:gd name="connsiteY91" fmla="*/ 3776166 h 3784177"/>
              <a:gd name="connsiteX92" fmla="*/ 1039167 w 8037833"/>
              <a:gd name="connsiteY92" fmla="*/ 3784177 h 3784177"/>
              <a:gd name="connsiteX93" fmla="*/ 989223 w 8037833"/>
              <a:gd name="connsiteY93" fmla="*/ 3770303 h 3784177"/>
              <a:gd name="connsiteX94" fmla="*/ 907906 w 8037833"/>
              <a:gd name="connsiteY94" fmla="*/ 3757678 h 3784177"/>
              <a:gd name="connsiteX95" fmla="*/ 825226 w 8037833"/>
              <a:gd name="connsiteY95" fmla="*/ 3726369 h 3784177"/>
              <a:gd name="connsiteX96" fmla="*/ 722264 w 8037833"/>
              <a:gd name="connsiteY96" fmla="*/ 3747612 h 3784177"/>
              <a:gd name="connsiteX97" fmla="*/ 659460 w 8037833"/>
              <a:gd name="connsiteY97" fmla="*/ 3740429 h 3784177"/>
              <a:gd name="connsiteX98" fmla="*/ 556552 w 8037833"/>
              <a:gd name="connsiteY98" fmla="*/ 3739124 h 3784177"/>
              <a:gd name="connsiteX99" fmla="*/ 385384 w 8037833"/>
              <a:gd name="connsiteY99" fmla="*/ 3726388 h 3784177"/>
              <a:gd name="connsiteX100" fmla="*/ 339711 w 8037833"/>
              <a:gd name="connsiteY100" fmla="*/ 3718242 h 3784177"/>
              <a:gd name="connsiteX101" fmla="*/ 222239 w 8037833"/>
              <a:gd name="connsiteY101" fmla="*/ 3672335 h 3784177"/>
              <a:gd name="connsiteX102" fmla="*/ 163578 w 8037833"/>
              <a:gd name="connsiteY102" fmla="*/ 3656292 h 3784177"/>
              <a:gd name="connsiteX103" fmla="*/ 72220 w 8037833"/>
              <a:gd name="connsiteY103" fmla="*/ 3645272 h 3784177"/>
              <a:gd name="connsiteX104" fmla="*/ 44395 w 8037833"/>
              <a:gd name="connsiteY104" fmla="*/ 3639455 h 3784177"/>
              <a:gd name="connsiteX105" fmla="*/ 1962 w 8037833"/>
              <a:gd name="connsiteY105" fmla="*/ 3635948 h 3784177"/>
              <a:gd name="connsiteX106" fmla="*/ 0 w 8037833"/>
              <a:gd name="connsiteY106" fmla="*/ 3635261 h 3784177"/>
              <a:gd name="connsiteX107" fmla="*/ 0 w 8037833"/>
              <a:gd name="connsiteY107"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704841 h 3784177"/>
              <a:gd name="connsiteX45" fmla="*/ 4201632 w 8037833"/>
              <a:gd name="connsiteY45" fmla="*/ 3702602 h 3784177"/>
              <a:gd name="connsiteX46" fmla="*/ 4191289 w 8037833"/>
              <a:gd name="connsiteY46" fmla="*/ 3702380 h 3784177"/>
              <a:gd name="connsiteX47" fmla="*/ 4191039 w 8037833"/>
              <a:gd name="connsiteY47" fmla="*/ 3702831 h 3784177"/>
              <a:gd name="connsiteX48" fmla="*/ 4181340 w 8037833"/>
              <a:gd name="connsiteY48" fmla="*/ 3701729 h 3784177"/>
              <a:gd name="connsiteX49" fmla="*/ 4133816 w 8037833"/>
              <a:gd name="connsiteY49" fmla="*/ 3690565 h 3784177"/>
              <a:gd name="connsiteX50" fmla="*/ 4071732 w 8037833"/>
              <a:gd name="connsiteY50" fmla="*/ 3732513 h 3784177"/>
              <a:gd name="connsiteX51" fmla="*/ 4045924 w 8037833"/>
              <a:gd name="connsiteY51" fmla="*/ 3739404 h 3784177"/>
              <a:gd name="connsiteX52" fmla="*/ 4032171 w 8037833"/>
              <a:gd name="connsiteY52" fmla="*/ 3745523 h 3784177"/>
              <a:gd name="connsiteX53" fmla="*/ 4011556 w 8037833"/>
              <a:gd name="connsiteY53" fmla="*/ 3729673 h 3784177"/>
              <a:gd name="connsiteX54" fmla="*/ 3985774 w 8037833"/>
              <a:gd name="connsiteY54" fmla="*/ 3736547 h 3784177"/>
              <a:gd name="connsiteX55" fmla="*/ 3979769 w 8037833"/>
              <a:gd name="connsiteY55" fmla="*/ 3738769 h 3784177"/>
              <a:gd name="connsiteX56" fmla="*/ 3950014 w 8037833"/>
              <a:gd name="connsiteY56" fmla="*/ 3726942 h 3784177"/>
              <a:gd name="connsiteX57" fmla="*/ 3934671 w 8037833"/>
              <a:gd name="connsiteY57" fmla="*/ 3723339 h 3784177"/>
              <a:gd name="connsiteX58" fmla="*/ 3930274 w 8037833"/>
              <a:gd name="connsiteY58" fmla="*/ 3717148 h 3784177"/>
              <a:gd name="connsiteX59" fmla="*/ 3907660 w 8037833"/>
              <a:gd name="connsiteY59" fmla="*/ 3714456 h 3784177"/>
              <a:gd name="connsiteX60" fmla="*/ 3905087 w 8037833"/>
              <a:gd name="connsiteY60" fmla="*/ 3716098 h 3784177"/>
              <a:gd name="connsiteX61" fmla="*/ 3886347 w 8037833"/>
              <a:gd name="connsiteY61" fmla="*/ 3706620 h 3784177"/>
              <a:gd name="connsiteX62" fmla="*/ 3870533 w 8037833"/>
              <a:gd name="connsiteY62" fmla="*/ 3689905 h 3784177"/>
              <a:gd name="connsiteX63" fmla="*/ 3678563 w 8037833"/>
              <a:gd name="connsiteY63" fmla="*/ 3694486 h 3784177"/>
              <a:gd name="connsiteX64" fmla="*/ 3524121 w 8037833"/>
              <a:gd name="connsiteY64" fmla="*/ 3642736 h 3784177"/>
              <a:gd name="connsiteX65" fmla="*/ 3373519 w 8037833"/>
              <a:gd name="connsiteY65" fmla="*/ 3665785 h 3784177"/>
              <a:gd name="connsiteX66" fmla="*/ 3114267 w 8037833"/>
              <a:gd name="connsiteY66" fmla="*/ 3638983 h 3784177"/>
              <a:gd name="connsiteX67" fmla="*/ 2989722 w 8037833"/>
              <a:gd name="connsiteY67" fmla="*/ 3623230 h 3784177"/>
              <a:gd name="connsiteX68" fmla="*/ 2965734 w 8037833"/>
              <a:gd name="connsiteY68" fmla="*/ 3635676 h 3784177"/>
              <a:gd name="connsiteX69" fmla="*/ 2961603 w 8037833"/>
              <a:gd name="connsiteY69" fmla="*/ 3638221 h 3784177"/>
              <a:gd name="connsiteX70" fmla="*/ 2944959 w 8037833"/>
              <a:gd name="connsiteY70" fmla="*/ 3639723 h 3784177"/>
              <a:gd name="connsiteX71" fmla="*/ 2940402 w 8037833"/>
              <a:gd name="connsiteY71" fmla="*/ 3651000 h 3784177"/>
              <a:gd name="connsiteX72" fmla="*/ 2884777 w 8037833"/>
              <a:gd name="connsiteY72" fmla="*/ 3660775 h 3784177"/>
              <a:gd name="connsiteX73" fmla="*/ 2739034 w 8037833"/>
              <a:gd name="connsiteY73" fmla="*/ 3647396 h 3784177"/>
              <a:gd name="connsiteX74" fmla="*/ 2651827 w 8037833"/>
              <a:gd name="connsiteY74" fmla="*/ 3646306 h 3784177"/>
              <a:gd name="connsiteX75" fmla="*/ 2618680 w 8037833"/>
              <a:gd name="connsiteY75" fmla="*/ 3656755 h 3784177"/>
              <a:gd name="connsiteX76" fmla="*/ 2572404 w 8037833"/>
              <a:gd name="connsiteY76" fmla="*/ 3664043 h 3784177"/>
              <a:gd name="connsiteX77" fmla="*/ 2423704 w 8037833"/>
              <a:gd name="connsiteY77" fmla="*/ 3658079 h 3784177"/>
              <a:gd name="connsiteX78" fmla="*/ 2301172 w 8037833"/>
              <a:gd name="connsiteY78" fmla="*/ 3663053 h 3784177"/>
              <a:gd name="connsiteX79" fmla="*/ 2238966 w 8037833"/>
              <a:gd name="connsiteY79" fmla="*/ 3668777 h 3784177"/>
              <a:gd name="connsiteX80" fmla="*/ 2082844 w 8037833"/>
              <a:gd name="connsiteY80" fmla="*/ 3631994 h 3784177"/>
              <a:gd name="connsiteX81" fmla="*/ 1938480 w 8037833"/>
              <a:gd name="connsiteY81" fmla="*/ 3601439 h 3784177"/>
              <a:gd name="connsiteX82" fmla="*/ 1900166 w 8037833"/>
              <a:gd name="connsiteY82" fmla="*/ 3609358 h 3784177"/>
              <a:gd name="connsiteX83" fmla="*/ 1787830 w 8037833"/>
              <a:gd name="connsiteY83" fmla="*/ 3633173 h 3784177"/>
              <a:gd name="connsiteX84" fmla="*/ 1734224 w 8037833"/>
              <a:gd name="connsiteY84" fmla="*/ 3655593 h 3784177"/>
              <a:gd name="connsiteX85" fmla="*/ 1664576 w 8037833"/>
              <a:gd name="connsiteY85" fmla="*/ 3638572 h 3784177"/>
              <a:gd name="connsiteX86" fmla="*/ 1577459 w 8037833"/>
              <a:gd name="connsiteY86" fmla="*/ 3658824 h 3784177"/>
              <a:gd name="connsiteX87" fmla="*/ 1527269 w 8037833"/>
              <a:gd name="connsiteY87" fmla="*/ 3663088 h 3784177"/>
              <a:gd name="connsiteX88" fmla="*/ 1390118 w 8037833"/>
              <a:gd name="connsiteY88" fmla="*/ 3682789 h 3784177"/>
              <a:gd name="connsiteX89" fmla="*/ 1252698 w 8037833"/>
              <a:gd name="connsiteY89" fmla="*/ 3708662 h 3784177"/>
              <a:gd name="connsiteX90" fmla="*/ 1171039 w 8037833"/>
              <a:gd name="connsiteY90" fmla="*/ 3758642 h 3784177"/>
              <a:gd name="connsiteX91" fmla="*/ 1058106 w 8037833"/>
              <a:gd name="connsiteY91" fmla="*/ 3776166 h 3784177"/>
              <a:gd name="connsiteX92" fmla="*/ 1039167 w 8037833"/>
              <a:gd name="connsiteY92" fmla="*/ 3784177 h 3784177"/>
              <a:gd name="connsiteX93" fmla="*/ 989223 w 8037833"/>
              <a:gd name="connsiteY93" fmla="*/ 3770303 h 3784177"/>
              <a:gd name="connsiteX94" fmla="*/ 907906 w 8037833"/>
              <a:gd name="connsiteY94" fmla="*/ 3757678 h 3784177"/>
              <a:gd name="connsiteX95" fmla="*/ 825226 w 8037833"/>
              <a:gd name="connsiteY95" fmla="*/ 3726369 h 3784177"/>
              <a:gd name="connsiteX96" fmla="*/ 722264 w 8037833"/>
              <a:gd name="connsiteY96" fmla="*/ 3747612 h 3784177"/>
              <a:gd name="connsiteX97" fmla="*/ 659460 w 8037833"/>
              <a:gd name="connsiteY97" fmla="*/ 3740429 h 3784177"/>
              <a:gd name="connsiteX98" fmla="*/ 556552 w 8037833"/>
              <a:gd name="connsiteY98" fmla="*/ 3739124 h 3784177"/>
              <a:gd name="connsiteX99" fmla="*/ 385384 w 8037833"/>
              <a:gd name="connsiteY99" fmla="*/ 3726388 h 3784177"/>
              <a:gd name="connsiteX100" fmla="*/ 339711 w 8037833"/>
              <a:gd name="connsiteY100" fmla="*/ 3718242 h 3784177"/>
              <a:gd name="connsiteX101" fmla="*/ 222239 w 8037833"/>
              <a:gd name="connsiteY101" fmla="*/ 3672335 h 3784177"/>
              <a:gd name="connsiteX102" fmla="*/ 163578 w 8037833"/>
              <a:gd name="connsiteY102" fmla="*/ 3656292 h 3784177"/>
              <a:gd name="connsiteX103" fmla="*/ 72220 w 8037833"/>
              <a:gd name="connsiteY103" fmla="*/ 3645272 h 3784177"/>
              <a:gd name="connsiteX104" fmla="*/ 44395 w 8037833"/>
              <a:gd name="connsiteY104" fmla="*/ 3639455 h 3784177"/>
              <a:gd name="connsiteX105" fmla="*/ 1962 w 8037833"/>
              <a:gd name="connsiteY105" fmla="*/ 3635948 h 3784177"/>
              <a:gd name="connsiteX106" fmla="*/ 0 w 8037833"/>
              <a:gd name="connsiteY106" fmla="*/ 3635261 h 3784177"/>
              <a:gd name="connsiteX107" fmla="*/ 0 w 8037833"/>
              <a:gd name="connsiteY107"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704841 h 3784177"/>
              <a:gd name="connsiteX45" fmla="*/ 4191289 w 8037833"/>
              <a:gd name="connsiteY45" fmla="*/ 3702380 h 3784177"/>
              <a:gd name="connsiteX46" fmla="*/ 4191039 w 8037833"/>
              <a:gd name="connsiteY46" fmla="*/ 3702831 h 3784177"/>
              <a:gd name="connsiteX47" fmla="*/ 4181340 w 8037833"/>
              <a:gd name="connsiteY47" fmla="*/ 3701729 h 3784177"/>
              <a:gd name="connsiteX48" fmla="*/ 4133816 w 8037833"/>
              <a:gd name="connsiteY48" fmla="*/ 3690565 h 3784177"/>
              <a:gd name="connsiteX49" fmla="*/ 4071732 w 8037833"/>
              <a:gd name="connsiteY49" fmla="*/ 3732513 h 3784177"/>
              <a:gd name="connsiteX50" fmla="*/ 4045924 w 8037833"/>
              <a:gd name="connsiteY50" fmla="*/ 3739404 h 3784177"/>
              <a:gd name="connsiteX51" fmla="*/ 4032171 w 8037833"/>
              <a:gd name="connsiteY51" fmla="*/ 3745523 h 3784177"/>
              <a:gd name="connsiteX52" fmla="*/ 4011556 w 8037833"/>
              <a:gd name="connsiteY52" fmla="*/ 3729673 h 3784177"/>
              <a:gd name="connsiteX53" fmla="*/ 3985774 w 8037833"/>
              <a:gd name="connsiteY53" fmla="*/ 3736547 h 3784177"/>
              <a:gd name="connsiteX54" fmla="*/ 3979769 w 8037833"/>
              <a:gd name="connsiteY54" fmla="*/ 3738769 h 3784177"/>
              <a:gd name="connsiteX55" fmla="*/ 3950014 w 8037833"/>
              <a:gd name="connsiteY55" fmla="*/ 3726942 h 3784177"/>
              <a:gd name="connsiteX56" fmla="*/ 3934671 w 8037833"/>
              <a:gd name="connsiteY56" fmla="*/ 3723339 h 3784177"/>
              <a:gd name="connsiteX57" fmla="*/ 3930274 w 8037833"/>
              <a:gd name="connsiteY57" fmla="*/ 3717148 h 3784177"/>
              <a:gd name="connsiteX58" fmla="*/ 3907660 w 8037833"/>
              <a:gd name="connsiteY58" fmla="*/ 3714456 h 3784177"/>
              <a:gd name="connsiteX59" fmla="*/ 3905087 w 8037833"/>
              <a:gd name="connsiteY59" fmla="*/ 3716098 h 3784177"/>
              <a:gd name="connsiteX60" fmla="*/ 3886347 w 8037833"/>
              <a:gd name="connsiteY60" fmla="*/ 3706620 h 3784177"/>
              <a:gd name="connsiteX61" fmla="*/ 3870533 w 8037833"/>
              <a:gd name="connsiteY61" fmla="*/ 3689905 h 3784177"/>
              <a:gd name="connsiteX62" fmla="*/ 3678563 w 8037833"/>
              <a:gd name="connsiteY62" fmla="*/ 3694486 h 3784177"/>
              <a:gd name="connsiteX63" fmla="*/ 3524121 w 8037833"/>
              <a:gd name="connsiteY63" fmla="*/ 3642736 h 3784177"/>
              <a:gd name="connsiteX64" fmla="*/ 3373519 w 8037833"/>
              <a:gd name="connsiteY64" fmla="*/ 3665785 h 3784177"/>
              <a:gd name="connsiteX65" fmla="*/ 3114267 w 8037833"/>
              <a:gd name="connsiteY65" fmla="*/ 3638983 h 3784177"/>
              <a:gd name="connsiteX66" fmla="*/ 2989722 w 8037833"/>
              <a:gd name="connsiteY66" fmla="*/ 3623230 h 3784177"/>
              <a:gd name="connsiteX67" fmla="*/ 2965734 w 8037833"/>
              <a:gd name="connsiteY67" fmla="*/ 3635676 h 3784177"/>
              <a:gd name="connsiteX68" fmla="*/ 2961603 w 8037833"/>
              <a:gd name="connsiteY68" fmla="*/ 3638221 h 3784177"/>
              <a:gd name="connsiteX69" fmla="*/ 2944959 w 8037833"/>
              <a:gd name="connsiteY69" fmla="*/ 3639723 h 3784177"/>
              <a:gd name="connsiteX70" fmla="*/ 2940402 w 8037833"/>
              <a:gd name="connsiteY70" fmla="*/ 3651000 h 3784177"/>
              <a:gd name="connsiteX71" fmla="*/ 2884777 w 8037833"/>
              <a:gd name="connsiteY71" fmla="*/ 3660775 h 3784177"/>
              <a:gd name="connsiteX72" fmla="*/ 2739034 w 8037833"/>
              <a:gd name="connsiteY72" fmla="*/ 3647396 h 3784177"/>
              <a:gd name="connsiteX73" fmla="*/ 2651827 w 8037833"/>
              <a:gd name="connsiteY73" fmla="*/ 3646306 h 3784177"/>
              <a:gd name="connsiteX74" fmla="*/ 2618680 w 8037833"/>
              <a:gd name="connsiteY74" fmla="*/ 3656755 h 3784177"/>
              <a:gd name="connsiteX75" fmla="*/ 2572404 w 8037833"/>
              <a:gd name="connsiteY75" fmla="*/ 3664043 h 3784177"/>
              <a:gd name="connsiteX76" fmla="*/ 2423704 w 8037833"/>
              <a:gd name="connsiteY76" fmla="*/ 3658079 h 3784177"/>
              <a:gd name="connsiteX77" fmla="*/ 2301172 w 8037833"/>
              <a:gd name="connsiteY77" fmla="*/ 3663053 h 3784177"/>
              <a:gd name="connsiteX78" fmla="*/ 2238966 w 8037833"/>
              <a:gd name="connsiteY78" fmla="*/ 3668777 h 3784177"/>
              <a:gd name="connsiteX79" fmla="*/ 2082844 w 8037833"/>
              <a:gd name="connsiteY79" fmla="*/ 3631994 h 3784177"/>
              <a:gd name="connsiteX80" fmla="*/ 1938480 w 8037833"/>
              <a:gd name="connsiteY80" fmla="*/ 3601439 h 3784177"/>
              <a:gd name="connsiteX81" fmla="*/ 1900166 w 8037833"/>
              <a:gd name="connsiteY81" fmla="*/ 3609358 h 3784177"/>
              <a:gd name="connsiteX82" fmla="*/ 1787830 w 8037833"/>
              <a:gd name="connsiteY82" fmla="*/ 3633173 h 3784177"/>
              <a:gd name="connsiteX83" fmla="*/ 1734224 w 8037833"/>
              <a:gd name="connsiteY83" fmla="*/ 3655593 h 3784177"/>
              <a:gd name="connsiteX84" fmla="*/ 1664576 w 8037833"/>
              <a:gd name="connsiteY84" fmla="*/ 3638572 h 3784177"/>
              <a:gd name="connsiteX85" fmla="*/ 1577459 w 8037833"/>
              <a:gd name="connsiteY85" fmla="*/ 3658824 h 3784177"/>
              <a:gd name="connsiteX86" fmla="*/ 1527269 w 8037833"/>
              <a:gd name="connsiteY86" fmla="*/ 3663088 h 3784177"/>
              <a:gd name="connsiteX87" fmla="*/ 1390118 w 8037833"/>
              <a:gd name="connsiteY87" fmla="*/ 3682789 h 3784177"/>
              <a:gd name="connsiteX88" fmla="*/ 1252698 w 8037833"/>
              <a:gd name="connsiteY88" fmla="*/ 3708662 h 3784177"/>
              <a:gd name="connsiteX89" fmla="*/ 1171039 w 8037833"/>
              <a:gd name="connsiteY89" fmla="*/ 3758642 h 3784177"/>
              <a:gd name="connsiteX90" fmla="*/ 1058106 w 8037833"/>
              <a:gd name="connsiteY90" fmla="*/ 3776166 h 3784177"/>
              <a:gd name="connsiteX91" fmla="*/ 1039167 w 8037833"/>
              <a:gd name="connsiteY91" fmla="*/ 3784177 h 3784177"/>
              <a:gd name="connsiteX92" fmla="*/ 989223 w 8037833"/>
              <a:gd name="connsiteY92" fmla="*/ 3770303 h 3784177"/>
              <a:gd name="connsiteX93" fmla="*/ 907906 w 8037833"/>
              <a:gd name="connsiteY93" fmla="*/ 3757678 h 3784177"/>
              <a:gd name="connsiteX94" fmla="*/ 825226 w 8037833"/>
              <a:gd name="connsiteY94" fmla="*/ 3726369 h 3784177"/>
              <a:gd name="connsiteX95" fmla="*/ 722264 w 8037833"/>
              <a:gd name="connsiteY95" fmla="*/ 3747612 h 3784177"/>
              <a:gd name="connsiteX96" fmla="*/ 659460 w 8037833"/>
              <a:gd name="connsiteY96" fmla="*/ 3740429 h 3784177"/>
              <a:gd name="connsiteX97" fmla="*/ 556552 w 8037833"/>
              <a:gd name="connsiteY97" fmla="*/ 3739124 h 3784177"/>
              <a:gd name="connsiteX98" fmla="*/ 385384 w 8037833"/>
              <a:gd name="connsiteY98" fmla="*/ 3726388 h 3784177"/>
              <a:gd name="connsiteX99" fmla="*/ 339711 w 8037833"/>
              <a:gd name="connsiteY99" fmla="*/ 3718242 h 3784177"/>
              <a:gd name="connsiteX100" fmla="*/ 222239 w 8037833"/>
              <a:gd name="connsiteY100" fmla="*/ 3672335 h 3784177"/>
              <a:gd name="connsiteX101" fmla="*/ 163578 w 8037833"/>
              <a:gd name="connsiteY101" fmla="*/ 3656292 h 3784177"/>
              <a:gd name="connsiteX102" fmla="*/ 72220 w 8037833"/>
              <a:gd name="connsiteY102" fmla="*/ 3645272 h 3784177"/>
              <a:gd name="connsiteX103" fmla="*/ 44395 w 8037833"/>
              <a:gd name="connsiteY103" fmla="*/ 3639455 h 3784177"/>
              <a:gd name="connsiteX104" fmla="*/ 1962 w 8037833"/>
              <a:gd name="connsiteY104" fmla="*/ 3635948 h 3784177"/>
              <a:gd name="connsiteX105" fmla="*/ 0 w 8037833"/>
              <a:gd name="connsiteY105" fmla="*/ 3635261 h 3784177"/>
              <a:gd name="connsiteX106" fmla="*/ 0 w 8037833"/>
              <a:gd name="connsiteY106"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678132 h 3784177"/>
              <a:gd name="connsiteX45" fmla="*/ 4191289 w 8037833"/>
              <a:gd name="connsiteY45" fmla="*/ 3702380 h 3784177"/>
              <a:gd name="connsiteX46" fmla="*/ 4191039 w 8037833"/>
              <a:gd name="connsiteY46" fmla="*/ 3702831 h 3784177"/>
              <a:gd name="connsiteX47" fmla="*/ 4181340 w 8037833"/>
              <a:gd name="connsiteY47" fmla="*/ 3701729 h 3784177"/>
              <a:gd name="connsiteX48" fmla="*/ 4133816 w 8037833"/>
              <a:gd name="connsiteY48" fmla="*/ 3690565 h 3784177"/>
              <a:gd name="connsiteX49" fmla="*/ 4071732 w 8037833"/>
              <a:gd name="connsiteY49" fmla="*/ 3732513 h 3784177"/>
              <a:gd name="connsiteX50" fmla="*/ 4045924 w 8037833"/>
              <a:gd name="connsiteY50" fmla="*/ 3739404 h 3784177"/>
              <a:gd name="connsiteX51" fmla="*/ 4032171 w 8037833"/>
              <a:gd name="connsiteY51" fmla="*/ 3745523 h 3784177"/>
              <a:gd name="connsiteX52" fmla="*/ 4011556 w 8037833"/>
              <a:gd name="connsiteY52" fmla="*/ 3729673 h 3784177"/>
              <a:gd name="connsiteX53" fmla="*/ 3985774 w 8037833"/>
              <a:gd name="connsiteY53" fmla="*/ 3736547 h 3784177"/>
              <a:gd name="connsiteX54" fmla="*/ 3979769 w 8037833"/>
              <a:gd name="connsiteY54" fmla="*/ 3738769 h 3784177"/>
              <a:gd name="connsiteX55" fmla="*/ 3950014 w 8037833"/>
              <a:gd name="connsiteY55" fmla="*/ 3726942 h 3784177"/>
              <a:gd name="connsiteX56" fmla="*/ 3934671 w 8037833"/>
              <a:gd name="connsiteY56" fmla="*/ 3723339 h 3784177"/>
              <a:gd name="connsiteX57" fmla="*/ 3930274 w 8037833"/>
              <a:gd name="connsiteY57" fmla="*/ 3717148 h 3784177"/>
              <a:gd name="connsiteX58" fmla="*/ 3907660 w 8037833"/>
              <a:gd name="connsiteY58" fmla="*/ 3714456 h 3784177"/>
              <a:gd name="connsiteX59" fmla="*/ 3905087 w 8037833"/>
              <a:gd name="connsiteY59" fmla="*/ 3716098 h 3784177"/>
              <a:gd name="connsiteX60" fmla="*/ 3886347 w 8037833"/>
              <a:gd name="connsiteY60" fmla="*/ 3706620 h 3784177"/>
              <a:gd name="connsiteX61" fmla="*/ 3870533 w 8037833"/>
              <a:gd name="connsiteY61" fmla="*/ 3689905 h 3784177"/>
              <a:gd name="connsiteX62" fmla="*/ 3678563 w 8037833"/>
              <a:gd name="connsiteY62" fmla="*/ 3694486 h 3784177"/>
              <a:gd name="connsiteX63" fmla="*/ 3524121 w 8037833"/>
              <a:gd name="connsiteY63" fmla="*/ 3642736 h 3784177"/>
              <a:gd name="connsiteX64" fmla="*/ 3373519 w 8037833"/>
              <a:gd name="connsiteY64" fmla="*/ 3665785 h 3784177"/>
              <a:gd name="connsiteX65" fmla="*/ 3114267 w 8037833"/>
              <a:gd name="connsiteY65" fmla="*/ 3638983 h 3784177"/>
              <a:gd name="connsiteX66" fmla="*/ 2989722 w 8037833"/>
              <a:gd name="connsiteY66" fmla="*/ 3623230 h 3784177"/>
              <a:gd name="connsiteX67" fmla="*/ 2965734 w 8037833"/>
              <a:gd name="connsiteY67" fmla="*/ 3635676 h 3784177"/>
              <a:gd name="connsiteX68" fmla="*/ 2961603 w 8037833"/>
              <a:gd name="connsiteY68" fmla="*/ 3638221 h 3784177"/>
              <a:gd name="connsiteX69" fmla="*/ 2944959 w 8037833"/>
              <a:gd name="connsiteY69" fmla="*/ 3639723 h 3784177"/>
              <a:gd name="connsiteX70" fmla="*/ 2940402 w 8037833"/>
              <a:gd name="connsiteY70" fmla="*/ 3651000 h 3784177"/>
              <a:gd name="connsiteX71" fmla="*/ 2884777 w 8037833"/>
              <a:gd name="connsiteY71" fmla="*/ 3660775 h 3784177"/>
              <a:gd name="connsiteX72" fmla="*/ 2739034 w 8037833"/>
              <a:gd name="connsiteY72" fmla="*/ 3647396 h 3784177"/>
              <a:gd name="connsiteX73" fmla="*/ 2651827 w 8037833"/>
              <a:gd name="connsiteY73" fmla="*/ 3646306 h 3784177"/>
              <a:gd name="connsiteX74" fmla="*/ 2618680 w 8037833"/>
              <a:gd name="connsiteY74" fmla="*/ 3656755 h 3784177"/>
              <a:gd name="connsiteX75" fmla="*/ 2572404 w 8037833"/>
              <a:gd name="connsiteY75" fmla="*/ 3664043 h 3784177"/>
              <a:gd name="connsiteX76" fmla="*/ 2423704 w 8037833"/>
              <a:gd name="connsiteY76" fmla="*/ 3658079 h 3784177"/>
              <a:gd name="connsiteX77" fmla="*/ 2301172 w 8037833"/>
              <a:gd name="connsiteY77" fmla="*/ 3663053 h 3784177"/>
              <a:gd name="connsiteX78" fmla="*/ 2238966 w 8037833"/>
              <a:gd name="connsiteY78" fmla="*/ 3668777 h 3784177"/>
              <a:gd name="connsiteX79" fmla="*/ 2082844 w 8037833"/>
              <a:gd name="connsiteY79" fmla="*/ 3631994 h 3784177"/>
              <a:gd name="connsiteX80" fmla="*/ 1938480 w 8037833"/>
              <a:gd name="connsiteY80" fmla="*/ 3601439 h 3784177"/>
              <a:gd name="connsiteX81" fmla="*/ 1900166 w 8037833"/>
              <a:gd name="connsiteY81" fmla="*/ 3609358 h 3784177"/>
              <a:gd name="connsiteX82" fmla="*/ 1787830 w 8037833"/>
              <a:gd name="connsiteY82" fmla="*/ 3633173 h 3784177"/>
              <a:gd name="connsiteX83" fmla="*/ 1734224 w 8037833"/>
              <a:gd name="connsiteY83" fmla="*/ 3655593 h 3784177"/>
              <a:gd name="connsiteX84" fmla="*/ 1664576 w 8037833"/>
              <a:gd name="connsiteY84" fmla="*/ 3638572 h 3784177"/>
              <a:gd name="connsiteX85" fmla="*/ 1577459 w 8037833"/>
              <a:gd name="connsiteY85" fmla="*/ 3658824 h 3784177"/>
              <a:gd name="connsiteX86" fmla="*/ 1527269 w 8037833"/>
              <a:gd name="connsiteY86" fmla="*/ 3663088 h 3784177"/>
              <a:gd name="connsiteX87" fmla="*/ 1390118 w 8037833"/>
              <a:gd name="connsiteY87" fmla="*/ 3682789 h 3784177"/>
              <a:gd name="connsiteX88" fmla="*/ 1252698 w 8037833"/>
              <a:gd name="connsiteY88" fmla="*/ 3708662 h 3784177"/>
              <a:gd name="connsiteX89" fmla="*/ 1171039 w 8037833"/>
              <a:gd name="connsiteY89" fmla="*/ 3758642 h 3784177"/>
              <a:gd name="connsiteX90" fmla="*/ 1058106 w 8037833"/>
              <a:gd name="connsiteY90" fmla="*/ 3776166 h 3784177"/>
              <a:gd name="connsiteX91" fmla="*/ 1039167 w 8037833"/>
              <a:gd name="connsiteY91" fmla="*/ 3784177 h 3784177"/>
              <a:gd name="connsiteX92" fmla="*/ 989223 w 8037833"/>
              <a:gd name="connsiteY92" fmla="*/ 3770303 h 3784177"/>
              <a:gd name="connsiteX93" fmla="*/ 907906 w 8037833"/>
              <a:gd name="connsiteY93" fmla="*/ 3757678 h 3784177"/>
              <a:gd name="connsiteX94" fmla="*/ 825226 w 8037833"/>
              <a:gd name="connsiteY94" fmla="*/ 3726369 h 3784177"/>
              <a:gd name="connsiteX95" fmla="*/ 722264 w 8037833"/>
              <a:gd name="connsiteY95" fmla="*/ 3747612 h 3784177"/>
              <a:gd name="connsiteX96" fmla="*/ 659460 w 8037833"/>
              <a:gd name="connsiteY96" fmla="*/ 3740429 h 3784177"/>
              <a:gd name="connsiteX97" fmla="*/ 556552 w 8037833"/>
              <a:gd name="connsiteY97" fmla="*/ 3739124 h 3784177"/>
              <a:gd name="connsiteX98" fmla="*/ 385384 w 8037833"/>
              <a:gd name="connsiteY98" fmla="*/ 3726388 h 3784177"/>
              <a:gd name="connsiteX99" fmla="*/ 339711 w 8037833"/>
              <a:gd name="connsiteY99" fmla="*/ 3718242 h 3784177"/>
              <a:gd name="connsiteX100" fmla="*/ 222239 w 8037833"/>
              <a:gd name="connsiteY100" fmla="*/ 3672335 h 3784177"/>
              <a:gd name="connsiteX101" fmla="*/ 163578 w 8037833"/>
              <a:gd name="connsiteY101" fmla="*/ 3656292 h 3784177"/>
              <a:gd name="connsiteX102" fmla="*/ 72220 w 8037833"/>
              <a:gd name="connsiteY102" fmla="*/ 3645272 h 3784177"/>
              <a:gd name="connsiteX103" fmla="*/ 44395 w 8037833"/>
              <a:gd name="connsiteY103" fmla="*/ 3639455 h 3784177"/>
              <a:gd name="connsiteX104" fmla="*/ 1962 w 8037833"/>
              <a:gd name="connsiteY104" fmla="*/ 3635948 h 3784177"/>
              <a:gd name="connsiteX105" fmla="*/ 0 w 8037833"/>
              <a:gd name="connsiteY105" fmla="*/ 3635261 h 3784177"/>
              <a:gd name="connsiteX106" fmla="*/ 0 w 8037833"/>
              <a:gd name="connsiteY106"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678132 h 3784177"/>
              <a:gd name="connsiteX45" fmla="*/ 4191289 w 8037833"/>
              <a:gd name="connsiteY45" fmla="*/ 3702380 h 3784177"/>
              <a:gd name="connsiteX46" fmla="*/ 4191039 w 8037833"/>
              <a:gd name="connsiteY46" fmla="*/ 3702831 h 3784177"/>
              <a:gd name="connsiteX47" fmla="*/ 4181340 w 8037833"/>
              <a:gd name="connsiteY47" fmla="*/ 3701729 h 3784177"/>
              <a:gd name="connsiteX48" fmla="*/ 4133816 w 8037833"/>
              <a:gd name="connsiteY48" fmla="*/ 3690565 h 3784177"/>
              <a:gd name="connsiteX49" fmla="*/ 4071732 w 8037833"/>
              <a:gd name="connsiteY49" fmla="*/ 3732513 h 3784177"/>
              <a:gd name="connsiteX50" fmla="*/ 4045924 w 8037833"/>
              <a:gd name="connsiteY50" fmla="*/ 3739404 h 3784177"/>
              <a:gd name="connsiteX51" fmla="*/ 4032171 w 8037833"/>
              <a:gd name="connsiteY51" fmla="*/ 3745523 h 3784177"/>
              <a:gd name="connsiteX52" fmla="*/ 4011556 w 8037833"/>
              <a:gd name="connsiteY52" fmla="*/ 3729673 h 3784177"/>
              <a:gd name="connsiteX53" fmla="*/ 3985774 w 8037833"/>
              <a:gd name="connsiteY53" fmla="*/ 3736547 h 3784177"/>
              <a:gd name="connsiteX54" fmla="*/ 3979769 w 8037833"/>
              <a:gd name="connsiteY54" fmla="*/ 3738769 h 3784177"/>
              <a:gd name="connsiteX55" fmla="*/ 3950014 w 8037833"/>
              <a:gd name="connsiteY55" fmla="*/ 3726942 h 3784177"/>
              <a:gd name="connsiteX56" fmla="*/ 3934671 w 8037833"/>
              <a:gd name="connsiteY56" fmla="*/ 3723339 h 3784177"/>
              <a:gd name="connsiteX57" fmla="*/ 3930274 w 8037833"/>
              <a:gd name="connsiteY57" fmla="*/ 3717148 h 3784177"/>
              <a:gd name="connsiteX58" fmla="*/ 3907660 w 8037833"/>
              <a:gd name="connsiteY58" fmla="*/ 3714456 h 3784177"/>
              <a:gd name="connsiteX59" fmla="*/ 3905087 w 8037833"/>
              <a:gd name="connsiteY59" fmla="*/ 3716098 h 3784177"/>
              <a:gd name="connsiteX60" fmla="*/ 3886347 w 8037833"/>
              <a:gd name="connsiteY60" fmla="*/ 3706620 h 3784177"/>
              <a:gd name="connsiteX61" fmla="*/ 3870533 w 8037833"/>
              <a:gd name="connsiteY61" fmla="*/ 3689905 h 3784177"/>
              <a:gd name="connsiteX62" fmla="*/ 3678563 w 8037833"/>
              <a:gd name="connsiteY62" fmla="*/ 3694486 h 3784177"/>
              <a:gd name="connsiteX63" fmla="*/ 3524121 w 8037833"/>
              <a:gd name="connsiteY63" fmla="*/ 3642736 h 3784177"/>
              <a:gd name="connsiteX64" fmla="*/ 3373519 w 8037833"/>
              <a:gd name="connsiteY64" fmla="*/ 3665785 h 3784177"/>
              <a:gd name="connsiteX65" fmla="*/ 3114267 w 8037833"/>
              <a:gd name="connsiteY65" fmla="*/ 3638983 h 3784177"/>
              <a:gd name="connsiteX66" fmla="*/ 2989722 w 8037833"/>
              <a:gd name="connsiteY66" fmla="*/ 3623230 h 3784177"/>
              <a:gd name="connsiteX67" fmla="*/ 2965734 w 8037833"/>
              <a:gd name="connsiteY67" fmla="*/ 3635676 h 3784177"/>
              <a:gd name="connsiteX68" fmla="*/ 2961603 w 8037833"/>
              <a:gd name="connsiteY68" fmla="*/ 3638221 h 3784177"/>
              <a:gd name="connsiteX69" fmla="*/ 2944959 w 8037833"/>
              <a:gd name="connsiteY69" fmla="*/ 3639723 h 3784177"/>
              <a:gd name="connsiteX70" fmla="*/ 2940402 w 8037833"/>
              <a:gd name="connsiteY70" fmla="*/ 3651000 h 3784177"/>
              <a:gd name="connsiteX71" fmla="*/ 2884777 w 8037833"/>
              <a:gd name="connsiteY71" fmla="*/ 3660775 h 3784177"/>
              <a:gd name="connsiteX72" fmla="*/ 2739034 w 8037833"/>
              <a:gd name="connsiteY72" fmla="*/ 3647396 h 3784177"/>
              <a:gd name="connsiteX73" fmla="*/ 2651827 w 8037833"/>
              <a:gd name="connsiteY73" fmla="*/ 3646306 h 3784177"/>
              <a:gd name="connsiteX74" fmla="*/ 2618680 w 8037833"/>
              <a:gd name="connsiteY74" fmla="*/ 3656755 h 3784177"/>
              <a:gd name="connsiteX75" fmla="*/ 2572404 w 8037833"/>
              <a:gd name="connsiteY75" fmla="*/ 3664043 h 3784177"/>
              <a:gd name="connsiteX76" fmla="*/ 2423704 w 8037833"/>
              <a:gd name="connsiteY76" fmla="*/ 3658079 h 3784177"/>
              <a:gd name="connsiteX77" fmla="*/ 2301172 w 8037833"/>
              <a:gd name="connsiteY77" fmla="*/ 3663053 h 3784177"/>
              <a:gd name="connsiteX78" fmla="*/ 2238966 w 8037833"/>
              <a:gd name="connsiteY78" fmla="*/ 3668777 h 3784177"/>
              <a:gd name="connsiteX79" fmla="*/ 2082844 w 8037833"/>
              <a:gd name="connsiteY79" fmla="*/ 3645349 h 3784177"/>
              <a:gd name="connsiteX80" fmla="*/ 1938480 w 8037833"/>
              <a:gd name="connsiteY80" fmla="*/ 3601439 h 3784177"/>
              <a:gd name="connsiteX81" fmla="*/ 1900166 w 8037833"/>
              <a:gd name="connsiteY81" fmla="*/ 3609358 h 3784177"/>
              <a:gd name="connsiteX82" fmla="*/ 1787830 w 8037833"/>
              <a:gd name="connsiteY82" fmla="*/ 3633173 h 3784177"/>
              <a:gd name="connsiteX83" fmla="*/ 1734224 w 8037833"/>
              <a:gd name="connsiteY83" fmla="*/ 3655593 h 3784177"/>
              <a:gd name="connsiteX84" fmla="*/ 1664576 w 8037833"/>
              <a:gd name="connsiteY84" fmla="*/ 3638572 h 3784177"/>
              <a:gd name="connsiteX85" fmla="*/ 1577459 w 8037833"/>
              <a:gd name="connsiteY85" fmla="*/ 3658824 h 3784177"/>
              <a:gd name="connsiteX86" fmla="*/ 1527269 w 8037833"/>
              <a:gd name="connsiteY86" fmla="*/ 3663088 h 3784177"/>
              <a:gd name="connsiteX87" fmla="*/ 1390118 w 8037833"/>
              <a:gd name="connsiteY87" fmla="*/ 3682789 h 3784177"/>
              <a:gd name="connsiteX88" fmla="*/ 1252698 w 8037833"/>
              <a:gd name="connsiteY88" fmla="*/ 3708662 h 3784177"/>
              <a:gd name="connsiteX89" fmla="*/ 1171039 w 8037833"/>
              <a:gd name="connsiteY89" fmla="*/ 3758642 h 3784177"/>
              <a:gd name="connsiteX90" fmla="*/ 1058106 w 8037833"/>
              <a:gd name="connsiteY90" fmla="*/ 3776166 h 3784177"/>
              <a:gd name="connsiteX91" fmla="*/ 1039167 w 8037833"/>
              <a:gd name="connsiteY91" fmla="*/ 3784177 h 3784177"/>
              <a:gd name="connsiteX92" fmla="*/ 989223 w 8037833"/>
              <a:gd name="connsiteY92" fmla="*/ 3770303 h 3784177"/>
              <a:gd name="connsiteX93" fmla="*/ 907906 w 8037833"/>
              <a:gd name="connsiteY93" fmla="*/ 3757678 h 3784177"/>
              <a:gd name="connsiteX94" fmla="*/ 825226 w 8037833"/>
              <a:gd name="connsiteY94" fmla="*/ 3726369 h 3784177"/>
              <a:gd name="connsiteX95" fmla="*/ 722264 w 8037833"/>
              <a:gd name="connsiteY95" fmla="*/ 3747612 h 3784177"/>
              <a:gd name="connsiteX96" fmla="*/ 659460 w 8037833"/>
              <a:gd name="connsiteY96" fmla="*/ 3740429 h 3784177"/>
              <a:gd name="connsiteX97" fmla="*/ 556552 w 8037833"/>
              <a:gd name="connsiteY97" fmla="*/ 3739124 h 3784177"/>
              <a:gd name="connsiteX98" fmla="*/ 385384 w 8037833"/>
              <a:gd name="connsiteY98" fmla="*/ 3726388 h 3784177"/>
              <a:gd name="connsiteX99" fmla="*/ 339711 w 8037833"/>
              <a:gd name="connsiteY99" fmla="*/ 3718242 h 3784177"/>
              <a:gd name="connsiteX100" fmla="*/ 222239 w 8037833"/>
              <a:gd name="connsiteY100" fmla="*/ 3672335 h 3784177"/>
              <a:gd name="connsiteX101" fmla="*/ 163578 w 8037833"/>
              <a:gd name="connsiteY101" fmla="*/ 3656292 h 3784177"/>
              <a:gd name="connsiteX102" fmla="*/ 72220 w 8037833"/>
              <a:gd name="connsiteY102" fmla="*/ 3645272 h 3784177"/>
              <a:gd name="connsiteX103" fmla="*/ 44395 w 8037833"/>
              <a:gd name="connsiteY103" fmla="*/ 3639455 h 3784177"/>
              <a:gd name="connsiteX104" fmla="*/ 1962 w 8037833"/>
              <a:gd name="connsiteY104" fmla="*/ 3635948 h 3784177"/>
              <a:gd name="connsiteX105" fmla="*/ 0 w 8037833"/>
              <a:gd name="connsiteY105" fmla="*/ 3635261 h 3784177"/>
              <a:gd name="connsiteX106" fmla="*/ 0 w 8037833"/>
              <a:gd name="connsiteY106"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678132 h 3784177"/>
              <a:gd name="connsiteX45" fmla="*/ 4191289 w 8037833"/>
              <a:gd name="connsiteY45" fmla="*/ 3702380 h 3784177"/>
              <a:gd name="connsiteX46" fmla="*/ 4191039 w 8037833"/>
              <a:gd name="connsiteY46" fmla="*/ 3702831 h 3784177"/>
              <a:gd name="connsiteX47" fmla="*/ 4181340 w 8037833"/>
              <a:gd name="connsiteY47" fmla="*/ 3701729 h 3784177"/>
              <a:gd name="connsiteX48" fmla="*/ 4133816 w 8037833"/>
              <a:gd name="connsiteY48" fmla="*/ 3690565 h 3784177"/>
              <a:gd name="connsiteX49" fmla="*/ 4071732 w 8037833"/>
              <a:gd name="connsiteY49" fmla="*/ 3732513 h 3784177"/>
              <a:gd name="connsiteX50" fmla="*/ 4045924 w 8037833"/>
              <a:gd name="connsiteY50" fmla="*/ 3739404 h 3784177"/>
              <a:gd name="connsiteX51" fmla="*/ 4032171 w 8037833"/>
              <a:gd name="connsiteY51" fmla="*/ 3745523 h 3784177"/>
              <a:gd name="connsiteX52" fmla="*/ 4011556 w 8037833"/>
              <a:gd name="connsiteY52" fmla="*/ 3729673 h 3784177"/>
              <a:gd name="connsiteX53" fmla="*/ 3985774 w 8037833"/>
              <a:gd name="connsiteY53" fmla="*/ 3736547 h 3784177"/>
              <a:gd name="connsiteX54" fmla="*/ 3979769 w 8037833"/>
              <a:gd name="connsiteY54" fmla="*/ 3738769 h 3784177"/>
              <a:gd name="connsiteX55" fmla="*/ 3950014 w 8037833"/>
              <a:gd name="connsiteY55" fmla="*/ 3726942 h 3784177"/>
              <a:gd name="connsiteX56" fmla="*/ 3934671 w 8037833"/>
              <a:gd name="connsiteY56" fmla="*/ 3723339 h 3784177"/>
              <a:gd name="connsiteX57" fmla="*/ 3930274 w 8037833"/>
              <a:gd name="connsiteY57" fmla="*/ 3717148 h 3784177"/>
              <a:gd name="connsiteX58" fmla="*/ 3907660 w 8037833"/>
              <a:gd name="connsiteY58" fmla="*/ 3714456 h 3784177"/>
              <a:gd name="connsiteX59" fmla="*/ 3905087 w 8037833"/>
              <a:gd name="connsiteY59" fmla="*/ 3716098 h 3784177"/>
              <a:gd name="connsiteX60" fmla="*/ 3886347 w 8037833"/>
              <a:gd name="connsiteY60" fmla="*/ 3706620 h 3784177"/>
              <a:gd name="connsiteX61" fmla="*/ 3870533 w 8037833"/>
              <a:gd name="connsiteY61" fmla="*/ 3689905 h 3784177"/>
              <a:gd name="connsiteX62" fmla="*/ 3678563 w 8037833"/>
              <a:gd name="connsiteY62" fmla="*/ 3694486 h 3784177"/>
              <a:gd name="connsiteX63" fmla="*/ 3524121 w 8037833"/>
              <a:gd name="connsiteY63" fmla="*/ 3642736 h 3784177"/>
              <a:gd name="connsiteX64" fmla="*/ 3373519 w 8037833"/>
              <a:gd name="connsiteY64" fmla="*/ 3665785 h 3784177"/>
              <a:gd name="connsiteX65" fmla="*/ 3114267 w 8037833"/>
              <a:gd name="connsiteY65" fmla="*/ 3638983 h 3784177"/>
              <a:gd name="connsiteX66" fmla="*/ 2989722 w 8037833"/>
              <a:gd name="connsiteY66" fmla="*/ 3623230 h 3784177"/>
              <a:gd name="connsiteX67" fmla="*/ 2965734 w 8037833"/>
              <a:gd name="connsiteY67" fmla="*/ 3635676 h 3784177"/>
              <a:gd name="connsiteX68" fmla="*/ 2961603 w 8037833"/>
              <a:gd name="connsiteY68" fmla="*/ 3638221 h 3784177"/>
              <a:gd name="connsiteX69" fmla="*/ 2944959 w 8037833"/>
              <a:gd name="connsiteY69" fmla="*/ 3639723 h 3784177"/>
              <a:gd name="connsiteX70" fmla="*/ 2940402 w 8037833"/>
              <a:gd name="connsiteY70" fmla="*/ 3651000 h 3784177"/>
              <a:gd name="connsiteX71" fmla="*/ 2884777 w 8037833"/>
              <a:gd name="connsiteY71" fmla="*/ 3660775 h 3784177"/>
              <a:gd name="connsiteX72" fmla="*/ 2739034 w 8037833"/>
              <a:gd name="connsiteY72" fmla="*/ 3647396 h 3784177"/>
              <a:gd name="connsiteX73" fmla="*/ 2651827 w 8037833"/>
              <a:gd name="connsiteY73" fmla="*/ 3646306 h 3784177"/>
              <a:gd name="connsiteX74" fmla="*/ 2618680 w 8037833"/>
              <a:gd name="connsiteY74" fmla="*/ 3656755 h 3784177"/>
              <a:gd name="connsiteX75" fmla="*/ 2572404 w 8037833"/>
              <a:gd name="connsiteY75" fmla="*/ 3664043 h 3784177"/>
              <a:gd name="connsiteX76" fmla="*/ 2423704 w 8037833"/>
              <a:gd name="connsiteY76" fmla="*/ 3658079 h 3784177"/>
              <a:gd name="connsiteX77" fmla="*/ 2301172 w 8037833"/>
              <a:gd name="connsiteY77" fmla="*/ 3663053 h 3784177"/>
              <a:gd name="connsiteX78" fmla="*/ 2258745 w 8037833"/>
              <a:gd name="connsiteY78" fmla="*/ 3673229 h 3784177"/>
              <a:gd name="connsiteX79" fmla="*/ 2082844 w 8037833"/>
              <a:gd name="connsiteY79" fmla="*/ 3645349 h 3784177"/>
              <a:gd name="connsiteX80" fmla="*/ 1938480 w 8037833"/>
              <a:gd name="connsiteY80" fmla="*/ 3601439 h 3784177"/>
              <a:gd name="connsiteX81" fmla="*/ 1900166 w 8037833"/>
              <a:gd name="connsiteY81" fmla="*/ 3609358 h 3784177"/>
              <a:gd name="connsiteX82" fmla="*/ 1787830 w 8037833"/>
              <a:gd name="connsiteY82" fmla="*/ 3633173 h 3784177"/>
              <a:gd name="connsiteX83" fmla="*/ 1734224 w 8037833"/>
              <a:gd name="connsiteY83" fmla="*/ 3655593 h 3784177"/>
              <a:gd name="connsiteX84" fmla="*/ 1664576 w 8037833"/>
              <a:gd name="connsiteY84" fmla="*/ 3638572 h 3784177"/>
              <a:gd name="connsiteX85" fmla="*/ 1577459 w 8037833"/>
              <a:gd name="connsiteY85" fmla="*/ 3658824 h 3784177"/>
              <a:gd name="connsiteX86" fmla="*/ 1527269 w 8037833"/>
              <a:gd name="connsiteY86" fmla="*/ 3663088 h 3784177"/>
              <a:gd name="connsiteX87" fmla="*/ 1390118 w 8037833"/>
              <a:gd name="connsiteY87" fmla="*/ 3682789 h 3784177"/>
              <a:gd name="connsiteX88" fmla="*/ 1252698 w 8037833"/>
              <a:gd name="connsiteY88" fmla="*/ 3708662 h 3784177"/>
              <a:gd name="connsiteX89" fmla="*/ 1171039 w 8037833"/>
              <a:gd name="connsiteY89" fmla="*/ 3758642 h 3784177"/>
              <a:gd name="connsiteX90" fmla="*/ 1058106 w 8037833"/>
              <a:gd name="connsiteY90" fmla="*/ 3776166 h 3784177"/>
              <a:gd name="connsiteX91" fmla="*/ 1039167 w 8037833"/>
              <a:gd name="connsiteY91" fmla="*/ 3784177 h 3784177"/>
              <a:gd name="connsiteX92" fmla="*/ 989223 w 8037833"/>
              <a:gd name="connsiteY92" fmla="*/ 3770303 h 3784177"/>
              <a:gd name="connsiteX93" fmla="*/ 907906 w 8037833"/>
              <a:gd name="connsiteY93" fmla="*/ 3757678 h 3784177"/>
              <a:gd name="connsiteX94" fmla="*/ 825226 w 8037833"/>
              <a:gd name="connsiteY94" fmla="*/ 3726369 h 3784177"/>
              <a:gd name="connsiteX95" fmla="*/ 722264 w 8037833"/>
              <a:gd name="connsiteY95" fmla="*/ 3747612 h 3784177"/>
              <a:gd name="connsiteX96" fmla="*/ 659460 w 8037833"/>
              <a:gd name="connsiteY96" fmla="*/ 3740429 h 3784177"/>
              <a:gd name="connsiteX97" fmla="*/ 556552 w 8037833"/>
              <a:gd name="connsiteY97" fmla="*/ 3739124 h 3784177"/>
              <a:gd name="connsiteX98" fmla="*/ 385384 w 8037833"/>
              <a:gd name="connsiteY98" fmla="*/ 3726388 h 3784177"/>
              <a:gd name="connsiteX99" fmla="*/ 339711 w 8037833"/>
              <a:gd name="connsiteY99" fmla="*/ 3718242 h 3784177"/>
              <a:gd name="connsiteX100" fmla="*/ 222239 w 8037833"/>
              <a:gd name="connsiteY100" fmla="*/ 3672335 h 3784177"/>
              <a:gd name="connsiteX101" fmla="*/ 163578 w 8037833"/>
              <a:gd name="connsiteY101" fmla="*/ 3656292 h 3784177"/>
              <a:gd name="connsiteX102" fmla="*/ 72220 w 8037833"/>
              <a:gd name="connsiteY102" fmla="*/ 3645272 h 3784177"/>
              <a:gd name="connsiteX103" fmla="*/ 44395 w 8037833"/>
              <a:gd name="connsiteY103" fmla="*/ 3639455 h 3784177"/>
              <a:gd name="connsiteX104" fmla="*/ 1962 w 8037833"/>
              <a:gd name="connsiteY104" fmla="*/ 3635948 h 3784177"/>
              <a:gd name="connsiteX105" fmla="*/ 0 w 8037833"/>
              <a:gd name="connsiteY105" fmla="*/ 3635261 h 3784177"/>
              <a:gd name="connsiteX106" fmla="*/ 0 w 8037833"/>
              <a:gd name="connsiteY106"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678132 h 3784177"/>
              <a:gd name="connsiteX45" fmla="*/ 4191289 w 8037833"/>
              <a:gd name="connsiteY45" fmla="*/ 3702380 h 3784177"/>
              <a:gd name="connsiteX46" fmla="*/ 4191039 w 8037833"/>
              <a:gd name="connsiteY46" fmla="*/ 3702831 h 3784177"/>
              <a:gd name="connsiteX47" fmla="*/ 4181340 w 8037833"/>
              <a:gd name="connsiteY47" fmla="*/ 3701729 h 3784177"/>
              <a:gd name="connsiteX48" fmla="*/ 4133816 w 8037833"/>
              <a:gd name="connsiteY48" fmla="*/ 3690565 h 3784177"/>
              <a:gd name="connsiteX49" fmla="*/ 4071732 w 8037833"/>
              <a:gd name="connsiteY49" fmla="*/ 3732513 h 3784177"/>
              <a:gd name="connsiteX50" fmla="*/ 4045924 w 8037833"/>
              <a:gd name="connsiteY50" fmla="*/ 3739404 h 3784177"/>
              <a:gd name="connsiteX51" fmla="*/ 4032171 w 8037833"/>
              <a:gd name="connsiteY51" fmla="*/ 3745523 h 3784177"/>
              <a:gd name="connsiteX52" fmla="*/ 4011556 w 8037833"/>
              <a:gd name="connsiteY52" fmla="*/ 3729673 h 3784177"/>
              <a:gd name="connsiteX53" fmla="*/ 3985774 w 8037833"/>
              <a:gd name="connsiteY53" fmla="*/ 3736547 h 3784177"/>
              <a:gd name="connsiteX54" fmla="*/ 3979769 w 8037833"/>
              <a:gd name="connsiteY54" fmla="*/ 3738769 h 3784177"/>
              <a:gd name="connsiteX55" fmla="*/ 3950014 w 8037833"/>
              <a:gd name="connsiteY55" fmla="*/ 3726942 h 3784177"/>
              <a:gd name="connsiteX56" fmla="*/ 3934671 w 8037833"/>
              <a:gd name="connsiteY56" fmla="*/ 3723339 h 3784177"/>
              <a:gd name="connsiteX57" fmla="*/ 3930274 w 8037833"/>
              <a:gd name="connsiteY57" fmla="*/ 3717148 h 3784177"/>
              <a:gd name="connsiteX58" fmla="*/ 3907660 w 8037833"/>
              <a:gd name="connsiteY58" fmla="*/ 3714456 h 3784177"/>
              <a:gd name="connsiteX59" fmla="*/ 3905087 w 8037833"/>
              <a:gd name="connsiteY59" fmla="*/ 3716098 h 3784177"/>
              <a:gd name="connsiteX60" fmla="*/ 3886347 w 8037833"/>
              <a:gd name="connsiteY60" fmla="*/ 3706620 h 3784177"/>
              <a:gd name="connsiteX61" fmla="*/ 3870533 w 8037833"/>
              <a:gd name="connsiteY61" fmla="*/ 3689905 h 3784177"/>
              <a:gd name="connsiteX62" fmla="*/ 3678563 w 8037833"/>
              <a:gd name="connsiteY62" fmla="*/ 3694486 h 3784177"/>
              <a:gd name="connsiteX63" fmla="*/ 3524121 w 8037833"/>
              <a:gd name="connsiteY63" fmla="*/ 3642736 h 3784177"/>
              <a:gd name="connsiteX64" fmla="*/ 3373519 w 8037833"/>
              <a:gd name="connsiteY64" fmla="*/ 3665785 h 3784177"/>
              <a:gd name="connsiteX65" fmla="*/ 3114267 w 8037833"/>
              <a:gd name="connsiteY65" fmla="*/ 3638983 h 3784177"/>
              <a:gd name="connsiteX66" fmla="*/ 2989722 w 8037833"/>
              <a:gd name="connsiteY66" fmla="*/ 3623230 h 3784177"/>
              <a:gd name="connsiteX67" fmla="*/ 2965734 w 8037833"/>
              <a:gd name="connsiteY67" fmla="*/ 3635676 h 3784177"/>
              <a:gd name="connsiteX68" fmla="*/ 2961603 w 8037833"/>
              <a:gd name="connsiteY68" fmla="*/ 3638221 h 3784177"/>
              <a:gd name="connsiteX69" fmla="*/ 2944959 w 8037833"/>
              <a:gd name="connsiteY69" fmla="*/ 3639723 h 3784177"/>
              <a:gd name="connsiteX70" fmla="*/ 2940402 w 8037833"/>
              <a:gd name="connsiteY70" fmla="*/ 3651000 h 3784177"/>
              <a:gd name="connsiteX71" fmla="*/ 2884777 w 8037833"/>
              <a:gd name="connsiteY71" fmla="*/ 3660775 h 3784177"/>
              <a:gd name="connsiteX72" fmla="*/ 2739034 w 8037833"/>
              <a:gd name="connsiteY72" fmla="*/ 3647396 h 3784177"/>
              <a:gd name="connsiteX73" fmla="*/ 2651827 w 8037833"/>
              <a:gd name="connsiteY73" fmla="*/ 3646306 h 3784177"/>
              <a:gd name="connsiteX74" fmla="*/ 2618680 w 8037833"/>
              <a:gd name="connsiteY74" fmla="*/ 3656755 h 3784177"/>
              <a:gd name="connsiteX75" fmla="*/ 2572404 w 8037833"/>
              <a:gd name="connsiteY75" fmla="*/ 3664043 h 3784177"/>
              <a:gd name="connsiteX76" fmla="*/ 2423704 w 8037833"/>
              <a:gd name="connsiteY76" fmla="*/ 3658079 h 3784177"/>
              <a:gd name="connsiteX77" fmla="*/ 2301172 w 8037833"/>
              <a:gd name="connsiteY77" fmla="*/ 3663053 h 3784177"/>
              <a:gd name="connsiteX78" fmla="*/ 2258745 w 8037833"/>
              <a:gd name="connsiteY78" fmla="*/ 3673229 h 3784177"/>
              <a:gd name="connsiteX79" fmla="*/ 2082844 w 8037833"/>
              <a:gd name="connsiteY79" fmla="*/ 3645349 h 3784177"/>
              <a:gd name="connsiteX80" fmla="*/ 1938480 w 8037833"/>
              <a:gd name="connsiteY80" fmla="*/ 3601439 h 3784177"/>
              <a:gd name="connsiteX81" fmla="*/ 1900166 w 8037833"/>
              <a:gd name="connsiteY81" fmla="*/ 3609358 h 3784177"/>
              <a:gd name="connsiteX82" fmla="*/ 1787830 w 8037833"/>
              <a:gd name="connsiteY82" fmla="*/ 3633173 h 3784177"/>
              <a:gd name="connsiteX83" fmla="*/ 1734224 w 8037833"/>
              <a:gd name="connsiteY83" fmla="*/ 3655593 h 3784177"/>
              <a:gd name="connsiteX84" fmla="*/ 1664576 w 8037833"/>
              <a:gd name="connsiteY84" fmla="*/ 3638572 h 3784177"/>
              <a:gd name="connsiteX85" fmla="*/ 1577459 w 8037833"/>
              <a:gd name="connsiteY85" fmla="*/ 3658824 h 3784177"/>
              <a:gd name="connsiteX86" fmla="*/ 1527269 w 8037833"/>
              <a:gd name="connsiteY86" fmla="*/ 3663088 h 3784177"/>
              <a:gd name="connsiteX87" fmla="*/ 1390118 w 8037833"/>
              <a:gd name="connsiteY87" fmla="*/ 3682789 h 3784177"/>
              <a:gd name="connsiteX88" fmla="*/ 1252698 w 8037833"/>
              <a:gd name="connsiteY88" fmla="*/ 3708662 h 3784177"/>
              <a:gd name="connsiteX89" fmla="*/ 1206642 w 8037833"/>
              <a:gd name="connsiteY89" fmla="*/ 3736384 h 3784177"/>
              <a:gd name="connsiteX90" fmla="*/ 1058106 w 8037833"/>
              <a:gd name="connsiteY90" fmla="*/ 3776166 h 3784177"/>
              <a:gd name="connsiteX91" fmla="*/ 1039167 w 8037833"/>
              <a:gd name="connsiteY91" fmla="*/ 3784177 h 3784177"/>
              <a:gd name="connsiteX92" fmla="*/ 989223 w 8037833"/>
              <a:gd name="connsiteY92" fmla="*/ 3770303 h 3784177"/>
              <a:gd name="connsiteX93" fmla="*/ 907906 w 8037833"/>
              <a:gd name="connsiteY93" fmla="*/ 3757678 h 3784177"/>
              <a:gd name="connsiteX94" fmla="*/ 825226 w 8037833"/>
              <a:gd name="connsiteY94" fmla="*/ 3726369 h 3784177"/>
              <a:gd name="connsiteX95" fmla="*/ 722264 w 8037833"/>
              <a:gd name="connsiteY95" fmla="*/ 3747612 h 3784177"/>
              <a:gd name="connsiteX96" fmla="*/ 659460 w 8037833"/>
              <a:gd name="connsiteY96" fmla="*/ 3740429 h 3784177"/>
              <a:gd name="connsiteX97" fmla="*/ 556552 w 8037833"/>
              <a:gd name="connsiteY97" fmla="*/ 3739124 h 3784177"/>
              <a:gd name="connsiteX98" fmla="*/ 385384 w 8037833"/>
              <a:gd name="connsiteY98" fmla="*/ 3726388 h 3784177"/>
              <a:gd name="connsiteX99" fmla="*/ 339711 w 8037833"/>
              <a:gd name="connsiteY99" fmla="*/ 3718242 h 3784177"/>
              <a:gd name="connsiteX100" fmla="*/ 222239 w 8037833"/>
              <a:gd name="connsiteY100" fmla="*/ 3672335 h 3784177"/>
              <a:gd name="connsiteX101" fmla="*/ 163578 w 8037833"/>
              <a:gd name="connsiteY101" fmla="*/ 3656292 h 3784177"/>
              <a:gd name="connsiteX102" fmla="*/ 72220 w 8037833"/>
              <a:gd name="connsiteY102" fmla="*/ 3645272 h 3784177"/>
              <a:gd name="connsiteX103" fmla="*/ 44395 w 8037833"/>
              <a:gd name="connsiteY103" fmla="*/ 3639455 h 3784177"/>
              <a:gd name="connsiteX104" fmla="*/ 1962 w 8037833"/>
              <a:gd name="connsiteY104" fmla="*/ 3635948 h 3784177"/>
              <a:gd name="connsiteX105" fmla="*/ 0 w 8037833"/>
              <a:gd name="connsiteY105" fmla="*/ 3635261 h 3784177"/>
              <a:gd name="connsiteX106" fmla="*/ 0 w 8037833"/>
              <a:gd name="connsiteY106"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678132 h 3784177"/>
              <a:gd name="connsiteX45" fmla="*/ 4191289 w 8037833"/>
              <a:gd name="connsiteY45" fmla="*/ 3702380 h 3784177"/>
              <a:gd name="connsiteX46" fmla="*/ 4191039 w 8037833"/>
              <a:gd name="connsiteY46" fmla="*/ 3702831 h 3784177"/>
              <a:gd name="connsiteX47" fmla="*/ 4181340 w 8037833"/>
              <a:gd name="connsiteY47" fmla="*/ 3701729 h 3784177"/>
              <a:gd name="connsiteX48" fmla="*/ 4133816 w 8037833"/>
              <a:gd name="connsiteY48" fmla="*/ 3690565 h 3784177"/>
              <a:gd name="connsiteX49" fmla="*/ 4071732 w 8037833"/>
              <a:gd name="connsiteY49" fmla="*/ 3732513 h 3784177"/>
              <a:gd name="connsiteX50" fmla="*/ 4045924 w 8037833"/>
              <a:gd name="connsiteY50" fmla="*/ 3739404 h 3784177"/>
              <a:gd name="connsiteX51" fmla="*/ 4032171 w 8037833"/>
              <a:gd name="connsiteY51" fmla="*/ 3745523 h 3784177"/>
              <a:gd name="connsiteX52" fmla="*/ 4011556 w 8037833"/>
              <a:gd name="connsiteY52" fmla="*/ 3729673 h 3784177"/>
              <a:gd name="connsiteX53" fmla="*/ 3985774 w 8037833"/>
              <a:gd name="connsiteY53" fmla="*/ 3736547 h 3784177"/>
              <a:gd name="connsiteX54" fmla="*/ 3979769 w 8037833"/>
              <a:gd name="connsiteY54" fmla="*/ 3738769 h 3784177"/>
              <a:gd name="connsiteX55" fmla="*/ 3950014 w 8037833"/>
              <a:gd name="connsiteY55" fmla="*/ 3726942 h 3784177"/>
              <a:gd name="connsiteX56" fmla="*/ 3934671 w 8037833"/>
              <a:gd name="connsiteY56" fmla="*/ 3723339 h 3784177"/>
              <a:gd name="connsiteX57" fmla="*/ 3930274 w 8037833"/>
              <a:gd name="connsiteY57" fmla="*/ 3717148 h 3784177"/>
              <a:gd name="connsiteX58" fmla="*/ 3907660 w 8037833"/>
              <a:gd name="connsiteY58" fmla="*/ 3714456 h 3784177"/>
              <a:gd name="connsiteX59" fmla="*/ 3905087 w 8037833"/>
              <a:gd name="connsiteY59" fmla="*/ 3716098 h 3784177"/>
              <a:gd name="connsiteX60" fmla="*/ 3886347 w 8037833"/>
              <a:gd name="connsiteY60" fmla="*/ 3706620 h 3784177"/>
              <a:gd name="connsiteX61" fmla="*/ 3870533 w 8037833"/>
              <a:gd name="connsiteY61" fmla="*/ 3689905 h 3784177"/>
              <a:gd name="connsiteX62" fmla="*/ 3678563 w 8037833"/>
              <a:gd name="connsiteY62" fmla="*/ 3694486 h 3784177"/>
              <a:gd name="connsiteX63" fmla="*/ 3524121 w 8037833"/>
              <a:gd name="connsiteY63" fmla="*/ 3642736 h 3784177"/>
              <a:gd name="connsiteX64" fmla="*/ 3373519 w 8037833"/>
              <a:gd name="connsiteY64" fmla="*/ 3665785 h 3784177"/>
              <a:gd name="connsiteX65" fmla="*/ 3114267 w 8037833"/>
              <a:gd name="connsiteY65" fmla="*/ 3638983 h 3784177"/>
              <a:gd name="connsiteX66" fmla="*/ 2989722 w 8037833"/>
              <a:gd name="connsiteY66" fmla="*/ 3623230 h 3784177"/>
              <a:gd name="connsiteX67" fmla="*/ 2965734 w 8037833"/>
              <a:gd name="connsiteY67" fmla="*/ 3635676 h 3784177"/>
              <a:gd name="connsiteX68" fmla="*/ 2961603 w 8037833"/>
              <a:gd name="connsiteY68" fmla="*/ 3638221 h 3784177"/>
              <a:gd name="connsiteX69" fmla="*/ 2944959 w 8037833"/>
              <a:gd name="connsiteY69" fmla="*/ 3639723 h 3784177"/>
              <a:gd name="connsiteX70" fmla="*/ 2940402 w 8037833"/>
              <a:gd name="connsiteY70" fmla="*/ 3651000 h 3784177"/>
              <a:gd name="connsiteX71" fmla="*/ 2884777 w 8037833"/>
              <a:gd name="connsiteY71" fmla="*/ 3660775 h 3784177"/>
              <a:gd name="connsiteX72" fmla="*/ 2739034 w 8037833"/>
              <a:gd name="connsiteY72" fmla="*/ 3647396 h 3784177"/>
              <a:gd name="connsiteX73" fmla="*/ 2651827 w 8037833"/>
              <a:gd name="connsiteY73" fmla="*/ 3646306 h 3784177"/>
              <a:gd name="connsiteX74" fmla="*/ 2618680 w 8037833"/>
              <a:gd name="connsiteY74" fmla="*/ 3656755 h 3784177"/>
              <a:gd name="connsiteX75" fmla="*/ 2572404 w 8037833"/>
              <a:gd name="connsiteY75" fmla="*/ 3664043 h 3784177"/>
              <a:gd name="connsiteX76" fmla="*/ 2423704 w 8037833"/>
              <a:gd name="connsiteY76" fmla="*/ 3658079 h 3784177"/>
              <a:gd name="connsiteX77" fmla="*/ 2301172 w 8037833"/>
              <a:gd name="connsiteY77" fmla="*/ 3663053 h 3784177"/>
              <a:gd name="connsiteX78" fmla="*/ 2258745 w 8037833"/>
              <a:gd name="connsiteY78" fmla="*/ 3673229 h 3784177"/>
              <a:gd name="connsiteX79" fmla="*/ 2082844 w 8037833"/>
              <a:gd name="connsiteY79" fmla="*/ 3645349 h 3784177"/>
              <a:gd name="connsiteX80" fmla="*/ 1938480 w 8037833"/>
              <a:gd name="connsiteY80" fmla="*/ 3601439 h 3784177"/>
              <a:gd name="connsiteX81" fmla="*/ 1900166 w 8037833"/>
              <a:gd name="connsiteY81" fmla="*/ 3609358 h 3784177"/>
              <a:gd name="connsiteX82" fmla="*/ 1787830 w 8037833"/>
              <a:gd name="connsiteY82" fmla="*/ 3633173 h 3784177"/>
              <a:gd name="connsiteX83" fmla="*/ 1664576 w 8037833"/>
              <a:gd name="connsiteY83" fmla="*/ 3638572 h 3784177"/>
              <a:gd name="connsiteX84" fmla="*/ 1577459 w 8037833"/>
              <a:gd name="connsiteY84" fmla="*/ 3658824 h 3784177"/>
              <a:gd name="connsiteX85" fmla="*/ 1527269 w 8037833"/>
              <a:gd name="connsiteY85" fmla="*/ 3663088 h 3784177"/>
              <a:gd name="connsiteX86" fmla="*/ 1390118 w 8037833"/>
              <a:gd name="connsiteY86" fmla="*/ 3682789 h 3784177"/>
              <a:gd name="connsiteX87" fmla="*/ 1252698 w 8037833"/>
              <a:gd name="connsiteY87" fmla="*/ 3708662 h 3784177"/>
              <a:gd name="connsiteX88" fmla="*/ 1206642 w 8037833"/>
              <a:gd name="connsiteY88" fmla="*/ 3736384 h 3784177"/>
              <a:gd name="connsiteX89" fmla="*/ 1058106 w 8037833"/>
              <a:gd name="connsiteY89" fmla="*/ 3776166 h 3784177"/>
              <a:gd name="connsiteX90" fmla="*/ 1039167 w 8037833"/>
              <a:gd name="connsiteY90" fmla="*/ 3784177 h 3784177"/>
              <a:gd name="connsiteX91" fmla="*/ 989223 w 8037833"/>
              <a:gd name="connsiteY91" fmla="*/ 3770303 h 3784177"/>
              <a:gd name="connsiteX92" fmla="*/ 907906 w 8037833"/>
              <a:gd name="connsiteY92" fmla="*/ 3757678 h 3784177"/>
              <a:gd name="connsiteX93" fmla="*/ 825226 w 8037833"/>
              <a:gd name="connsiteY93" fmla="*/ 3726369 h 3784177"/>
              <a:gd name="connsiteX94" fmla="*/ 722264 w 8037833"/>
              <a:gd name="connsiteY94" fmla="*/ 3747612 h 3784177"/>
              <a:gd name="connsiteX95" fmla="*/ 659460 w 8037833"/>
              <a:gd name="connsiteY95" fmla="*/ 3740429 h 3784177"/>
              <a:gd name="connsiteX96" fmla="*/ 556552 w 8037833"/>
              <a:gd name="connsiteY96" fmla="*/ 3739124 h 3784177"/>
              <a:gd name="connsiteX97" fmla="*/ 385384 w 8037833"/>
              <a:gd name="connsiteY97" fmla="*/ 3726388 h 3784177"/>
              <a:gd name="connsiteX98" fmla="*/ 339711 w 8037833"/>
              <a:gd name="connsiteY98" fmla="*/ 3718242 h 3784177"/>
              <a:gd name="connsiteX99" fmla="*/ 222239 w 8037833"/>
              <a:gd name="connsiteY99" fmla="*/ 3672335 h 3784177"/>
              <a:gd name="connsiteX100" fmla="*/ 163578 w 8037833"/>
              <a:gd name="connsiteY100" fmla="*/ 3656292 h 3784177"/>
              <a:gd name="connsiteX101" fmla="*/ 72220 w 8037833"/>
              <a:gd name="connsiteY101" fmla="*/ 3645272 h 3784177"/>
              <a:gd name="connsiteX102" fmla="*/ 44395 w 8037833"/>
              <a:gd name="connsiteY102" fmla="*/ 3639455 h 3784177"/>
              <a:gd name="connsiteX103" fmla="*/ 1962 w 8037833"/>
              <a:gd name="connsiteY103" fmla="*/ 3635948 h 3784177"/>
              <a:gd name="connsiteX104" fmla="*/ 0 w 8037833"/>
              <a:gd name="connsiteY104" fmla="*/ 3635261 h 3784177"/>
              <a:gd name="connsiteX105" fmla="*/ 0 w 8037833"/>
              <a:gd name="connsiteY105" fmla="*/ 12763 h 3784177"/>
              <a:gd name="connsiteX0" fmla="*/ 0 w 8037833"/>
              <a:gd name="connsiteY0" fmla="*/ 12763 h 3784177"/>
              <a:gd name="connsiteX1" fmla="*/ 8037833 w 8037833"/>
              <a:gd name="connsiteY1" fmla="*/ 0 h 3784177"/>
              <a:gd name="connsiteX2" fmla="*/ 8037833 w 8037833"/>
              <a:gd name="connsiteY2" fmla="*/ 3123098 h 3784177"/>
              <a:gd name="connsiteX3" fmla="*/ 8034343 w 8037833"/>
              <a:gd name="connsiteY3" fmla="*/ 3122573 h 3784177"/>
              <a:gd name="connsiteX4" fmla="*/ 7877229 w 8037833"/>
              <a:gd name="connsiteY4" fmla="*/ 3143819 h 3784177"/>
              <a:gd name="connsiteX5" fmla="*/ 7752740 w 8037833"/>
              <a:gd name="connsiteY5" fmla="*/ 3181149 h 3784177"/>
              <a:gd name="connsiteX6" fmla="*/ 7588760 w 8037833"/>
              <a:gd name="connsiteY6" fmla="*/ 3183782 h 3784177"/>
              <a:gd name="connsiteX7" fmla="*/ 7351256 w 8037833"/>
              <a:gd name="connsiteY7" fmla="*/ 3276296 h 3784177"/>
              <a:gd name="connsiteX8" fmla="*/ 7241630 w 8037833"/>
              <a:gd name="connsiteY8" fmla="*/ 3258619 h 3784177"/>
              <a:gd name="connsiteX9" fmla="*/ 7197338 w 8037833"/>
              <a:gd name="connsiteY9" fmla="*/ 3224751 h 3784177"/>
              <a:gd name="connsiteX10" fmla="*/ 7180777 w 8037833"/>
              <a:gd name="connsiteY10" fmla="*/ 3222826 h 3784177"/>
              <a:gd name="connsiteX11" fmla="*/ 7146896 w 8037833"/>
              <a:gd name="connsiteY11" fmla="*/ 3256975 h 3784177"/>
              <a:gd name="connsiteX12" fmla="*/ 7101771 w 8037833"/>
              <a:gd name="connsiteY12" fmla="*/ 3257015 h 3784177"/>
              <a:gd name="connsiteX13" fmla="*/ 7047844 w 8037833"/>
              <a:gd name="connsiteY13" fmla="*/ 3303791 h 3784177"/>
              <a:gd name="connsiteX14" fmla="*/ 6912506 w 8037833"/>
              <a:gd name="connsiteY14" fmla="*/ 3361478 h 3784177"/>
              <a:gd name="connsiteX15" fmla="*/ 6819463 w 8037833"/>
              <a:gd name="connsiteY15" fmla="*/ 3368624 h 3784177"/>
              <a:gd name="connsiteX16" fmla="*/ 6797198 w 8037833"/>
              <a:gd name="connsiteY16" fmla="*/ 3378256 h 3784177"/>
              <a:gd name="connsiteX17" fmla="*/ 6687784 w 8037833"/>
              <a:gd name="connsiteY17" fmla="*/ 3376132 h 3784177"/>
              <a:gd name="connsiteX18" fmla="*/ 6566539 w 8037833"/>
              <a:gd name="connsiteY18" fmla="*/ 3382500 h 3784177"/>
              <a:gd name="connsiteX19" fmla="*/ 6352283 w 8037833"/>
              <a:gd name="connsiteY19" fmla="*/ 3374762 h 3784177"/>
              <a:gd name="connsiteX20" fmla="*/ 6111718 w 8037833"/>
              <a:gd name="connsiteY20" fmla="*/ 3357536 h 3784177"/>
              <a:gd name="connsiteX21" fmla="*/ 6022263 w 8037833"/>
              <a:gd name="connsiteY21" fmla="*/ 3359057 h 3784177"/>
              <a:gd name="connsiteX22" fmla="*/ 5891274 w 8037833"/>
              <a:gd name="connsiteY22" fmla="*/ 3397681 h 3784177"/>
              <a:gd name="connsiteX23" fmla="*/ 5746050 w 8037833"/>
              <a:gd name="connsiteY23" fmla="*/ 3426142 h 3784177"/>
              <a:gd name="connsiteX24" fmla="*/ 5613670 w 8037833"/>
              <a:gd name="connsiteY24" fmla="*/ 3428671 h 3784177"/>
              <a:gd name="connsiteX25" fmla="*/ 5535334 w 8037833"/>
              <a:gd name="connsiteY25" fmla="*/ 3437044 h 3784177"/>
              <a:gd name="connsiteX26" fmla="*/ 5506940 w 8037833"/>
              <a:gd name="connsiteY26" fmla="*/ 3450999 h 3784177"/>
              <a:gd name="connsiteX27" fmla="*/ 5466372 w 8037833"/>
              <a:gd name="connsiteY27" fmla="*/ 3463245 h 3784177"/>
              <a:gd name="connsiteX28" fmla="*/ 5395833 w 8037833"/>
              <a:gd name="connsiteY28" fmla="*/ 3493194 h 3784177"/>
              <a:gd name="connsiteX29" fmla="*/ 5305325 w 8037833"/>
              <a:gd name="connsiteY29" fmla="*/ 3505200 h 3784177"/>
              <a:gd name="connsiteX30" fmla="*/ 5223043 w 8037833"/>
              <a:gd name="connsiteY30" fmla="*/ 3491664 h 3784177"/>
              <a:gd name="connsiteX31" fmla="*/ 5167992 w 8037833"/>
              <a:gd name="connsiteY31" fmla="*/ 3486279 h 3784177"/>
              <a:gd name="connsiteX32" fmla="*/ 4987020 w 8037833"/>
              <a:gd name="connsiteY32" fmla="*/ 3461263 h 3784177"/>
              <a:gd name="connsiteX33" fmla="*/ 4890003 w 8037833"/>
              <a:gd name="connsiteY33" fmla="*/ 3469874 h 3784177"/>
              <a:gd name="connsiteX34" fmla="*/ 4856654 w 8037833"/>
              <a:gd name="connsiteY34" fmla="*/ 3481880 h 3784177"/>
              <a:gd name="connsiteX35" fmla="*/ 4800711 w 8037833"/>
              <a:gd name="connsiteY35" fmla="*/ 3501441 h 3784177"/>
              <a:gd name="connsiteX36" fmla="*/ 4761569 w 8037833"/>
              <a:gd name="connsiteY36" fmla="*/ 3538103 h 3784177"/>
              <a:gd name="connsiteX37" fmla="*/ 4713734 w 8037833"/>
              <a:gd name="connsiteY37" fmla="*/ 3545724 h 3784177"/>
              <a:gd name="connsiteX38" fmla="*/ 4649120 w 8037833"/>
              <a:gd name="connsiteY38" fmla="*/ 3536392 h 3784177"/>
              <a:gd name="connsiteX39" fmla="*/ 4573578 w 8037833"/>
              <a:gd name="connsiteY39" fmla="*/ 3565923 h 3784177"/>
              <a:gd name="connsiteX40" fmla="*/ 4529117 w 8037833"/>
              <a:gd name="connsiteY40" fmla="*/ 3575592 h 3784177"/>
              <a:gd name="connsiteX41" fmla="*/ 4408641 w 8037833"/>
              <a:gd name="connsiteY41" fmla="*/ 3610000 h 3784177"/>
              <a:gd name="connsiteX42" fmla="*/ 4356402 w 8037833"/>
              <a:gd name="connsiteY42" fmla="*/ 3642792 h 3784177"/>
              <a:gd name="connsiteX43" fmla="*/ 4270245 w 8037833"/>
              <a:gd name="connsiteY43" fmla="*/ 3665789 h 3784177"/>
              <a:gd name="connsiteX44" fmla="*/ 4208725 w 8037833"/>
              <a:gd name="connsiteY44" fmla="*/ 3678132 h 3784177"/>
              <a:gd name="connsiteX45" fmla="*/ 4191289 w 8037833"/>
              <a:gd name="connsiteY45" fmla="*/ 3702380 h 3784177"/>
              <a:gd name="connsiteX46" fmla="*/ 4191039 w 8037833"/>
              <a:gd name="connsiteY46" fmla="*/ 3702831 h 3784177"/>
              <a:gd name="connsiteX47" fmla="*/ 4181340 w 8037833"/>
              <a:gd name="connsiteY47" fmla="*/ 3701729 h 3784177"/>
              <a:gd name="connsiteX48" fmla="*/ 4133816 w 8037833"/>
              <a:gd name="connsiteY48" fmla="*/ 3690565 h 3784177"/>
              <a:gd name="connsiteX49" fmla="*/ 4071732 w 8037833"/>
              <a:gd name="connsiteY49" fmla="*/ 3732513 h 3784177"/>
              <a:gd name="connsiteX50" fmla="*/ 4045924 w 8037833"/>
              <a:gd name="connsiteY50" fmla="*/ 3739404 h 3784177"/>
              <a:gd name="connsiteX51" fmla="*/ 4032171 w 8037833"/>
              <a:gd name="connsiteY51" fmla="*/ 3745523 h 3784177"/>
              <a:gd name="connsiteX52" fmla="*/ 4011556 w 8037833"/>
              <a:gd name="connsiteY52" fmla="*/ 3729673 h 3784177"/>
              <a:gd name="connsiteX53" fmla="*/ 3985774 w 8037833"/>
              <a:gd name="connsiteY53" fmla="*/ 3736547 h 3784177"/>
              <a:gd name="connsiteX54" fmla="*/ 3979769 w 8037833"/>
              <a:gd name="connsiteY54" fmla="*/ 3738769 h 3784177"/>
              <a:gd name="connsiteX55" fmla="*/ 3950014 w 8037833"/>
              <a:gd name="connsiteY55" fmla="*/ 3726942 h 3784177"/>
              <a:gd name="connsiteX56" fmla="*/ 3934671 w 8037833"/>
              <a:gd name="connsiteY56" fmla="*/ 3723339 h 3784177"/>
              <a:gd name="connsiteX57" fmla="*/ 3930274 w 8037833"/>
              <a:gd name="connsiteY57" fmla="*/ 3717148 h 3784177"/>
              <a:gd name="connsiteX58" fmla="*/ 3907660 w 8037833"/>
              <a:gd name="connsiteY58" fmla="*/ 3714456 h 3784177"/>
              <a:gd name="connsiteX59" fmla="*/ 3905087 w 8037833"/>
              <a:gd name="connsiteY59" fmla="*/ 3716098 h 3784177"/>
              <a:gd name="connsiteX60" fmla="*/ 3886347 w 8037833"/>
              <a:gd name="connsiteY60" fmla="*/ 3706620 h 3784177"/>
              <a:gd name="connsiteX61" fmla="*/ 3870533 w 8037833"/>
              <a:gd name="connsiteY61" fmla="*/ 3689905 h 3784177"/>
              <a:gd name="connsiteX62" fmla="*/ 3678563 w 8037833"/>
              <a:gd name="connsiteY62" fmla="*/ 3694486 h 3784177"/>
              <a:gd name="connsiteX63" fmla="*/ 3524121 w 8037833"/>
              <a:gd name="connsiteY63" fmla="*/ 3642736 h 3784177"/>
              <a:gd name="connsiteX64" fmla="*/ 3373519 w 8037833"/>
              <a:gd name="connsiteY64" fmla="*/ 3665785 h 3784177"/>
              <a:gd name="connsiteX65" fmla="*/ 3114267 w 8037833"/>
              <a:gd name="connsiteY65" fmla="*/ 3638983 h 3784177"/>
              <a:gd name="connsiteX66" fmla="*/ 2989722 w 8037833"/>
              <a:gd name="connsiteY66" fmla="*/ 3623230 h 3784177"/>
              <a:gd name="connsiteX67" fmla="*/ 2965734 w 8037833"/>
              <a:gd name="connsiteY67" fmla="*/ 3635676 h 3784177"/>
              <a:gd name="connsiteX68" fmla="*/ 2961603 w 8037833"/>
              <a:gd name="connsiteY68" fmla="*/ 3638221 h 3784177"/>
              <a:gd name="connsiteX69" fmla="*/ 2944959 w 8037833"/>
              <a:gd name="connsiteY69" fmla="*/ 3639723 h 3784177"/>
              <a:gd name="connsiteX70" fmla="*/ 2940402 w 8037833"/>
              <a:gd name="connsiteY70" fmla="*/ 3651000 h 3784177"/>
              <a:gd name="connsiteX71" fmla="*/ 2884777 w 8037833"/>
              <a:gd name="connsiteY71" fmla="*/ 3660775 h 3784177"/>
              <a:gd name="connsiteX72" fmla="*/ 2739034 w 8037833"/>
              <a:gd name="connsiteY72" fmla="*/ 3647396 h 3784177"/>
              <a:gd name="connsiteX73" fmla="*/ 2651827 w 8037833"/>
              <a:gd name="connsiteY73" fmla="*/ 3646306 h 3784177"/>
              <a:gd name="connsiteX74" fmla="*/ 2618680 w 8037833"/>
              <a:gd name="connsiteY74" fmla="*/ 3656755 h 3784177"/>
              <a:gd name="connsiteX75" fmla="*/ 2572404 w 8037833"/>
              <a:gd name="connsiteY75" fmla="*/ 3664043 h 3784177"/>
              <a:gd name="connsiteX76" fmla="*/ 2423704 w 8037833"/>
              <a:gd name="connsiteY76" fmla="*/ 3658079 h 3784177"/>
              <a:gd name="connsiteX77" fmla="*/ 2301172 w 8037833"/>
              <a:gd name="connsiteY77" fmla="*/ 3663053 h 3784177"/>
              <a:gd name="connsiteX78" fmla="*/ 2258745 w 8037833"/>
              <a:gd name="connsiteY78" fmla="*/ 3673229 h 3784177"/>
              <a:gd name="connsiteX79" fmla="*/ 2082844 w 8037833"/>
              <a:gd name="connsiteY79" fmla="*/ 3645349 h 3784177"/>
              <a:gd name="connsiteX80" fmla="*/ 1938480 w 8037833"/>
              <a:gd name="connsiteY80" fmla="*/ 3601439 h 3784177"/>
              <a:gd name="connsiteX81" fmla="*/ 1900166 w 8037833"/>
              <a:gd name="connsiteY81" fmla="*/ 3609358 h 3784177"/>
              <a:gd name="connsiteX82" fmla="*/ 1704758 w 8037833"/>
              <a:gd name="connsiteY82" fmla="*/ 3637625 h 3784177"/>
              <a:gd name="connsiteX83" fmla="*/ 1664576 w 8037833"/>
              <a:gd name="connsiteY83" fmla="*/ 3638572 h 3784177"/>
              <a:gd name="connsiteX84" fmla="*/ 1577459 w 8037833"/>
              <a:gd name="connsiteY84" fmla="*/ 3658824 h 3784177"/>
              <a:gd name="connsiteX85" fmla="*/ 1527269 w 8037833"/>
              <a:gd name="connsiteY85" fmla="*/ 3663088 h 3784177"/>
              <a:gd name="connsiteX86" fmla="*/ 1390118 w 8037833"/>
              <a:gd name="connsiteY86" fmla="*/ 3682789 h 3784177"/>
              <a:gd name="connsiteX87" fmla="*/ 1252698 w 8037833"/>
              <a:gd name="connsiteY87" fmla="*/ 3708662 h 3784177"/>
              <a:gd name="connsiteX88" fmla="*/ 1206642 w 8037833"/>
              <a:gd name="connsiteY88" fmla="*/ 3736384 h 3784177"/>
              <a:gd name="connsiteX89" fmla="*/ 1058106 w 8037833"/>
              <a:gd name="connsiteY89" fmla="*/ 3776166 h 3784177"/>
              <a:gd name="connsiteX90" fmla="*/ 1039167 w 8037833"/>
              <a:gd name="connsiteY90" fmla="*/ 3784177 h 3784177"/>
              <a:gd name="connsiteX91" fmla="*/ 989223 w 8037833"/>
              <a:gd name="connsiteY91" fmla="*/ 3770303 h 3784177"/>
              <a:gd name="connsiteX92" fmla="*/ 907906 w 8037833"/>
              <a:gd name="connsiteY92" fmla="*/ 3757678 h 3784177"/>
              <a:gd name="connsiteX93" fmla="*/ 825226 w 8037833"/>
              <a:gd name="connsiteY93" fmla="*/ 3726369 h 3784177"/>
              <a:gd name="connsiteX94" fmla="*/ 722264 w 8037833"/>
              <a:gd name="connsiteY94" fmla="*/ 3747612 h 3784177"/>
              <a:gd name="connsiteX95" fmla="*/ 659460 w 8037833"/>
              <a:gd name="connsiteY95" fmla="*/ 3740429 h 3784177"/>
              <a:gd name="connsiteX96" fmla="*/ 556552 w 8037833"/>
              <a:gd name="connsiteY96" fmla="*/ 3739124 h 3784177"/>
              <a:gd name="connsiteX97" fmla="*/ 385384 w 8037833"/>
              <a:gd name="connsiteY97" fmla="*/ 3726388 h 3784177"/>
              <a:gd name="connsiteX98" fmla="*/ 339711 w 8037833"/>
              <a:gd name="connsiteY98" fmla="*/ 3718242 h 3784177"/>
              <a:gd name="connsiteX99" fmla="*/ 222239 w 8037833"/>
              <a:gd name="connsiteY99" fmla="*/ 3672335 h 3784177"/>
              <a:gd name="connsiteX100" fmla="*/ 163578 w 8037833"/>
              <a:gd name="connsiteY100" fmla="*/ 3656292 h 3784177"/>
              <a:gd name="connsiteX101" fmla="*/ 72220 w 8037833"/>
              <a:gd name="connsiteY101" fmla="*/ 3645272 h 3784177"/>
              <a:gd name="connsiteX102" fmla="*/ 44395 w 8037833"/>
              <a:gd name="connsiteY102" fmla="*/ 3639455 h 3784177"/>
              <a:gd name="connsiteX103" fmla="*/ 1962 w 8037833"/>
              <a:gd name="connsiteY103" fmla="*/ 3635948 h 3784177"/>
              <a:gd name="connsiteX104" fmla="*/ 0 w 8037833"/>
              <a:gd name="connsiteY104" fmla="*/ 3635261 h 3784177"/>
              <a:gd name="connsiteX105" fmla="*/ 0 w 8037833"/>
              <a:gd name="connsiteY105" fmla="*/ 12763 h 378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037833" h="3784177">
                <a:moveTo>
                  <a:pt x="0" y="12763"/>
                </a:moveTo>
                <a:lnTo>
                  <a:pt x="8037833" y="0"/>
                </a:lnTo>
                <a:lnTo>
                  <a:pt x="8037833" y="3123098"/>
                </a:lnTo>
                <a:lnTo>
                  <a:pt x="8034343" y="3122573"/>
                </a:lnTo>
                <a:cubicBezTo>
                  <a:pt x="7983474" y="3121603"/>
                  <a:pt x="7958686" y="3166517"/>
                  <a:pt x="7877229" y="3143819"/>
                </a:cubicBezTo>
                <a:cubicBezTo>
                  <a:pt x="7902982" y="3130590"/>
                  <a:pt x="7764195" y="3161981"/>
                  <a:pt x="7752740" y="3181149"/>
                </a:cubicBezTo>
                <a:cubicBezTo>
                  <a:pt x="7676202" y="3198058"/>
                  <a:pt x="7659123" y="3129063"/>
                  <a:pt x="7588760" y="3183782"/>
                </a:cubicBezTo>
                <a:cubicBezTo>
                  <a:pt x="7551891" y="3215463"/>
                  <a:pt x="7426365" y="3228579"/>
                  <a:pt x="7351256" y="3276296"/>
                </a:cubicBezTo>
                <a:cubicBezTo>
                  <a:pt x="7314255" y="3274736"/>
                  <a:pt x="7277479" y="3268807"/>
                  <a:pt x="7241630" y="3258619"/>
                </a:cubicBezTo>
                <a:cubicBezTo>
                  <a:pt x="7225774" y="3249278"/>
                  <a:pt x="7215938" y="3250389"/>
                  <a:pt x="7197338" y="3224751"/>
                </a:cubicBezTo>
                <a:cubicBezTo>
                  <a:pt x="7195955" y="3243380"/>
                  <a:pt x="7188542" y="3231477"/>
                  <a:pt x="7180777" y="3222826"/>
                </a:cubicBezTo>
                <a:cubicBezTo>
                  <a:pt x="7171770" y="3230955"/>
                  <a:pt x="7156637" y="3256184"/>
                  <a:pt x="7146896" y="3256975"/>
                </a:cubicBezTo>
                <a:cubicBezTo>
                  <a:pt x="7127629" y="3216232"/>
                  <a:pt x="7125488" y="3280164"/>
                  <a:pt x="7101771" y="3257015"/>
                </a:cubicBezTo>
                <a:cubicBezTo>
                  <a:pt x="7091351" y="3270846"/>
                  <a:pt x="7071846" y="3326895"/>
                  <a:pt x="7047844" y="3303791"/>
                </a:cubicBezTo>
                <a:cubicBezTo>
                  <a:pt x="6992848" y="3331112"/>
                  <a:pt x="6969266" y="3372516"/>
                  <a:pt x="6912506" y="3361478"/>
                </a:cubicBezTo>
                <a:cubicBezTo>
                  <a:pt x="6904521" y="3387853"/>
                  <a:pt x="6807293" y="3321424"/>
                  <a:pt x="6819463" y="3368624"/>
                </a:cubicBezTo>
                <a:cubicBezTo>
                  <a:pt x="6800520" y="3366318"/>
                  <a:pt x="6786640" y="3347534"/>
                  <a:pt x="6797198" y="3378256"/>
                </a:cubicBezTo>
                <a:lnTo>
                  <a:pt x="6687784" y="3376132"/>
                </a:lnTo>
                <a:cubicBezTo>
                  <a:pt x="6627134" y="3366894"/>
                  <a:pt x="6605084" y="3434017"/>
                  <a:pt x="6566539" y="3382500"/>
                </a:cubicBezTo>
                <a:cubicBezTo>
                  <a:pt x="6505539" y="3381128"/>
                  <a:pt x="6435204" y="3374346"/>
                  <a:pt x="6352283" y="3374762"/>
                </a:cubicBezTo>
                <a:cubicBezTo>
                  <a:pt x="6293888" y="3372097"/>
                  <a:pt x="6170788" y="3347568"/>
                  <a:pt x="6111718" y="3357536"/>
                </a:cubicBezTo>
                <a:cubicBezTo>
                  <a:pt x="6041005" y="3333697"/>
                  <a:pt x="6098061" y="3372084"/>
                  <a:pt x="6022263" y="3359057"/>
                </a:cubicBezTo>
                <a:cubicBezTo>
                  <a:pt x="5989123" y="3410585"/>
                  <a:pt x="5931322" y="3384912"/>
                  <a:pt x="5891274" y="3397681"/>
                </a:cubicBezTo>
                <a:cubicBezTo>
                  <a:pt x="5845239" y="3408862"/>
                  <a:pt x="5792317" y="3420977"/>
                  <a:pt x="5746050" y="3426142"/>
                </a:cubicBezTo>
                <a:cubicBezTo>
                  <a:pt x="5709404" y="3402923"/>
                  <a:pt x="5659139" y="3459917"/>
                  <a:pt x="5613670" y="3428671"/>
                </a:cubicBezTo>
                <a:cubicBezTo>
                  <a:pt x="5596941" y="3421144"/>
                  <a:pt x="5545141" y="3422095"/>
                  <a:pt x="5535334" y="3437044"/>
                </a:cubicBezTo>
                <a:cubicBezTo>
                  <a:pt x="5524532" y="3440286"/>
                  <a:pt x="5511933" y="3434991"/>
                  <a:pt x="5506940" y="3450999"/>
                </a:cubicBezTo>
                <a:cubicBezTo>
                  <a:pt x="5498692" y="3470265"/>
                  <a:pt x="5461008" y="3440518"/>
                  <a:pt x="5466372" y="3463245"/>
                </a:cubicBezTo>
                <a:cubicBezTo>
                  <a:pt x="5439614" y="3442862"/>
                  <a:pt x="5418331" y="3483220"/>
                  <a:pt x="5395833" y="3493194"/>
                </a:cubicBezTo>
                <a:cubicBezTo>
                  <a:pt x="5374758" y="3472971"/>
                  <a:pt x="5354436" y="3500114"/>
                  <a:pt x="5305325" y="3505200"/>
                </a:cubicBezTo>
                <a:cubicBezTo>
                  <a:pt x="5282149" y="3481812"/>
                  <a:pt x="5266154" y="3522676"/>
                  <a:pt x="5223043" y="3491664"/>
                </a:cubicBezTo>
                <a:cubicBezTo>
                  <a:pt x="5200154" y="3491478"/>
                  <a:pt x="5207329" y="3491346"/>
                  <a:pt x="5167992" y="3486279"/>
                </a:cubicBezTo>
                <a:cubicBezTo>
                  <a:pt x="5107971" y="3480838"/>
                  <a:pt x="5042315" y="3467667"/>
                  <a:pt x="4987020" y="3461263"/>
                </a:cubicBezTo>
                <a:cubicBezTo>
                  <a:pt x="4924981" y="3458977"/>
                  <a:pt x="4971120" y="3508066"/>
                  <a:pt x="4890003" y="3469874"/>
                </a:cubicBezTo>
                <a:cubicBezTo>
                  <a:pt x="4883619" y="3488080"/>
                  <a:pt x="4873972" y="3489465"/>
                  <a:pt x="4856654" y="3481880"/>
                </a:cubicBezTo>
                <a:cubicBezTo>
                  <a:pt x="4826649" y="3482096"/>
                  <a:pt x="4833746" y="3526606"/>
                  <a:pt x="4800711" y="3501441"/>
                </a:cubicBezTo>
                <a:cubicBezTo>
                  <a:pt x="4808694" y="3525119"/>
                  <a:pt x="4745093" y="3513953"/>
                  <a:pt x="4761569" y="3538103"/>
                </a:cubicBezTo>
                <a:cubicBezTo>
                  <a:pt x="4744478" y="3561060"/>
                  <a:pt x="4730992" y="3525632"/>
                  <a:pt x="4713734" y="3545724"/>
                </a:cubicBezTo>
                <a:cubicBezTo>
                  <a:pt x="4694993" y="3545439"/>
                  <a:pt x="4672479" y="3533026"/>
                  <a:pt x="4649120" y="3536392"/>
                </a:cubicBezTo>
                <a:cubicBezTo>
                  <a:pt x="4617081" y="3524764"/>
                  <a:pt x="4613909" y="3550370"/>
                  <a:pt x="4573578" y="3565923"/>
                </a:cubicBezTo>
                <a:cubicBezTo>
                  <a:pt x="4554559" y="3553131"/>
                  <a:pt x="4541305" y="3561025"/>
                  <a:pt x="4529117" y="3575592"/>
                </a:cubicBezTo>
                <a:cubicBezTo>
                  <a:pt x="4488096" y="3574977"/>
                  <a:pt x="4453361" y="3598310"/>
                  <a:pt x="4408641" y="3610000"/>
                </a:cubicBezTo>
                <a:cubicBezTo>
                  <a:pt x="4359520" y="3631497"/>
                  <a:pt x="4386585" y="3626629"/>
                  <a:pt x="4356402" y="3642792"/>
                </a:cubicBezTo>
                <a:lnTo>
                  <a:pt x="4270245" y="3665789"/>
                </a:lnTo>
                <a:lnTo>
                  <a:pt x="4208725" y="3678132"/>
                </a:lnTo>
                <a:lnTo>
                  <a:pt x="4191289" y="3702380"/>
                </a:lnTo>
                <a:lnTo>
                  <a:pt x="4191039" y="3702831"/>
                </a:lnTo>
                <a:lnTo>
                  <a:pt x="4181340" y="3701729"/>
                </a:lnTo>
                <a:cubicBezTo>
                  <a:pt x="4164960" y="3698824"/>
                  <a:pt x="4149012" y="3695007"/>
                  <a:pt x="4133816" y="3690565"/>
                </a:cubicBezTo>
                <a:cubicBezTo>
                  <a:pt x="4121337" y="3715793"/>
                  <a:pt x="4065005" y="3684188"/>
                  <a:pt x="4071732" y="3732513"/>
                </a:cubicBezTo>
                <a:cubicBezTo>
                  <a:pt x="4051251" y="3727949"/>
                  <a:pt x="4038650" y="3707633"/>
                  <a:pt x="4045924" y="3739404"/>
                </a:cubicBezTo>
                <a:cubicBezTo>
                  <a:pt x="4039196" y="3738807"/>
                  <a:pt x="4035086" y="3741389"/>
                  <a:pt x="4032171" y="3745523"/>
                </a:cubicBezTo>
                <a:lnTo>
                  <a:pt x="4011556" y="3729673"/>
                </a:lnTo>
                <a:lnTo>
                  <a:pt x="3985774" y="3736547"/>
                </a:lnTo>
                <a:lnTo>
                  <a:pt x="3979769" y="3738769"/>
                </a:lnTo>
                <a:lnTo>
                  <a:pt x="3950014" y="3726942"/>
                </a:lnTo>
                <a:lnTo>
                  <a:pt x="3934671" y="3723339"/>
                </a:lnTo>
                <a:lnTo>
                  <a:pt x="3930274" y="3717148"/>
                </a:lnTo>
                <a:cubicBezTo>
                  <a:pt x="3925557" y="3713336"/>
                  <a:pt x="3918845" y="3711571"/>
                  <a:pt x="3907660" y="3714456"/>
                </a:cubicBezTo>
                <a:lnTo>
                  <a:pt x="3905087" y="3716098"/>
                </a:lnTo>
                <a:lnTo>
                  <a:pt x="3886347" y="3706620"/>
                </a:lnTo>
                <a:cubicBezTo>
                  <a:pt x="3880298" y="3702306"/>
                  <a:pt x="3874918" y="3696877"/>
                  <a:pt x="3870533" y="3689905"/>
                </a:cubicBezTo>
                <a:cubicBezTo>
                  <a:pt x="3807578" y="3724969"/>
                  <a:pt x="3747319" y="3689891"/>
                  <a:pt x="3678563" y="3694486"/>
                </a:cubicBezTo>
                <a:cubicBezTo>
                  <a:pt x="3619015" y="3647819"/>
                  <a:pt x="3541898" y="3698501"/>
                  <a:pt x="3524121" y="3642736"/>
                </a:cubicBezTo>
                <a:cubicBezTo>
                  <a:pt x="3473280" y="3637953"/>
                  <a:pt x="3441828" y="3666410"/>
                  <a:pt x="3373519" y="3665785"/>
                </a:cubicBezTo>
                <a:cubicBezTo>
                  <a:pt x="3301144" y="3619995"/>
                  <a:pt x="3195679" y="3661016"/>
                  <a:pt x="3114267" y="3638983"/>
                </a:cubicBezTo>
                <a:cubicBezTo>
                  <a:pt x="3050301" y="3631891"/>
                  <a:pt x="3014478" y="3623781"/>
                  <a:pt x="2989722" y="3623230"/>
                </a:cubicBezTo>
                <a:cubicBezTo>
                  <a:pt x="2981490" y="3626253"/>
                  <a:pt x="2973615" y="3630768"/>
                  <a:pt x="2965734" y="3635676"/>
                </a:cubicBezTo>
                <a:lnTo>
                  <a:pt x="2961603" y="3638221"/>
                </a:lnTo>
                <a:lnTo>
                  <a:pt x="2944959" y="3639723"/>
                </a:lnTo>
                <a:lnTo>
                  <a:pt x="2940402" y="3651000"/>
                </a:lnTo>
                <a:lnTo>
                  <a:pt x="2884777" y="3660775"/>
                </a:lnTo>
                <a:cubicBezTo>
                  <a:pt x="2847798" y="3633323"/>
                  <a:pt x="2784577" y="3683878"/>
                  <a:pt x="2739034" y="3647396"/>
                </a:cubicBezTo>
                <a:cubicBezTo>
                  <a:pt x="2721723" y="3637914"/>
                  <a:pt x="2664700" y="3632640"/>
                  <a:pt x="2651827" y="3646306"/>
                </a:cubicBezTo>
                <a:cubicBezTo>
                  <a:pt x="2639507" y="3648229"/>
                  <a:pt x="2626416" y="3641459"/>
                  <a:pt x="2618680" y="3656755"/>
                </a:cubicBezTo>
                <a:cubicBezTo>
                  <a:pt x="2606912" y="3674893"/>
                  <a:pt x="2569710" y="3640834"/>
                  <a:pt x="2572404" y="3664043"/>
                </a:cubicBezTo>
                <a:cubicBezTo>
                  <a:pt x="2539908" y="3664264"/>
                  <a:pt x="2468909" y="3658244"/>
                  <a:pt x="2423704" y="3658079"/>
                </a:cubicBezTo>
                <a:cubicBezTo>
                  <a:pt x="2401541" y="3632076"/>
                  <a:pt x="2336245" y="3667858"/>
                  <a:pt x="2301172" y="3663053"/>
                </a:cubicBezTo>
                <a:cubicBezTo>
                  <a:pt x="2270382" y="3664836"/>
                  <a:pt x="2295133" y="3678405"/>
                  <a:pt x="2258745" y="3673229"/>
                </a:cubicBezTo>
                <a:cubicBezTo>
                  <a:pt x="2189914" y="3624313"/>
                  <a:pt x="2142671" y="3658345"/>
                  <a:pt x="2082844" y="3645349"/>
                </a:cubicBezTo>
                <a:cubicBezTo>
                  <a:pt x="2015031" y="3635633"/>
                  <a:pt x="2022192" y="3649098"/>
                  <a:pt x="1938480" y="3601439"/>
                </a:cubicBezTo>
                <a:cubicBezTo>
                  <a:pt x="1928908" y="3618751"/>
                  <a:pt x="1918117" y="3618969"/>
                  <a:pt x="1900166" y="3609358"/>
                </a:cubicBezTo>
                <a:cubicBezTo>
                  <a:pt x="1875058" y="3614647"/>
                  <a:pt x="1732415" y="3629919"/>
                  <a:pt x="1704758" y="3637625"/>
                </a:cubicBezTo>
                <a:cubicBezTo>
                  <a:pt x="1665493" y="3642494"/>
                  <a:pt x="1699638" y="3634297"/>
                  <a:pt x="1664576" y="3638572"/>
                </a:cubicBezTo>
                <a:cubicBezTo>
                  <a:pt x="1631025" y="3623179"/>
                  <a:pt x="1623938" y="3648223"/>
                  <a:pt x="1577459" y="3658824"/>
                </a:cubicBezTo>
                <a:cubicBezTo>
                  <a:pt x="1558372" y="3643840"/>
                  <a:pt x="1542705" y="3650086"/>
                  <a:pt x="1527269" y="3663088"/>
                </a:cubicBezTo>
                <a:cubicBezTo>
                  <a:pt x="1482304" y="3657554"/>
                  <a:pt x="1440875" y="3676551"/>
                  <a:pt x="1390118" y="3682789"/>
                </a:cubicBezTo>
                <a:cubicBezTo>
                  <a:pt x="1335668" y="3664499"/>
                  <a:pt x="1306940" y="3702155"/>
                  <a:pt x="1252698" y="3708662"/>
                </a:cubicBezTo>
                <a:cubicBezTo>
                  <a:pt x="1205896" y="3739126"/>
                  <a:pt x="1252155" y="3739345"/>
                  <a:pt x="1206642" y="3736384"/>
                </a:cubicBezTo>
                <a:cubicBezTo>
                  <a:pt x="1133049" y="3701459"/>
                  <a:pt x="1172385" y="3788811"/>
                  <a:pt x="1058106" y="3776166"/>
                </a:cubicBezTo>
                <a:cubicBezTo>
                  <a:pt x="1051718" y="3770370"/>
                  <a:pt x="1037785" y="3776256"/>
                  <a:pt x="1039167" y="3784177"/>
                </a:cubicBezTo>
                <a:cubicBezTo>
                  <a:pt x="1031939" y="3781717"/>
                  <a:pt x="991014" y="3757614"/>
                  <a:pt x="989223" y="3770303"/>
                </a:cubicBezTo>
                <a:cubicBezTo>
                  <a:pt x="952800" y="3771798"/>
                  <a:pt x="940354" y="3773288"/>
                  <a:pt x="907906" y="3757678"/>
                </a:cubicBezTo>
                <a:cubicBezTo>
                  <a:pt x="837671" y="3779460"/>
                  <a:pt x="875987" y="3720282"/>
                  <a:pt x="825226" y="3726369"/>
                </a:cubicBezTo>
                <a:cubicBezTo>
                  <a:pt x="784475" y="3751356"/>
                  <a:pt x="769332" y="3730978"/>
                  <a:pt x="722264" y="3747612"/>
                </a:cubicBezTo>
                <a:cubicBezTo>
                  <a:pt x="705940" y="3706527"/>
                  <a:pt x="677954" y="3751976"/>
                  <a:pt x="659460" y="3740429"/>
                </a:cubicBezTo>
                <a:cubicBezTo>
                  <a:pt x="630609" y="3788461"/>
                  <a:pt x="587162" y="3738081"/>
                  <a:pt x="556552" y="3739124"/>
                </a:cubicBezTo>
                <a:cubicBezTo>
                  <a:pt x="512191" y="3741235"/>
                  <a:pt x="421524" y="3729868"/>
                  <a:pt x="385384" y="3726388"/>
                </a:cubicBezTo>
                <a:cubicBezTo>
                  <a:pt x="371829" y="3727776"/>
                  <a:pt x="368220" y="3731702"/>
                  <a:pt x="339711" y="3718242"/>
                </a:cubicBezTo>
                <a:cubicBezTo>
                  <a:pt x="302559" y="3699664"/>
                  <a:pt x="266533" y="3688299"/>
                  <a:pt x="222239" y="3672335"/>
                </a:cubicBezTo>
                <a:cubicBezTo>
                  <a:pt x="210647" y="3639657"/>
                  <a:pt x="164789" y="3691878"/>
                  <a:pt x="163578" y="3656292"/>
                </a:cubicBezTo>
                <a:cubicBezTo>
                  <a:pt x="143579" y="3679822"/>
                  <a:pt x="105972" y="3643221"/>
                  <a:pt x="72220" y="3645272"/>
                </a:cubicBezTo>
                <a:cubicBezTo>
                  <a:pt x="65331" y="3629421"/>
                  <a:pt x="57584" y="3630437"/>
                  <a:pt x="44395" y="3639455"/>
                </a:cubicBezTo>
                <a:cubicBezTo>
                  <a:pt x="30887" y="3640873"/>
                  <a:pt x="16617" y="3639423"/>
                  <a:pt x="1962" y="3635948"/>
                </a:cubicBezTo>
                <a:lnTo>
                  <a:pt x="0" y="3635261"/>
                </a:lnTo>
                <a:lnTo>
                  <a:pt x="0" y="12763"/>
                </a:lnTo>
                <a:close/>
              </a:path>
            </a:pathLst>
          </a:custGeom>
          <a:solidFill>
            <a:srgbClr val="82766A">
              <a:alpha val="1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extBox 1">
            <a:extLst>
              <a:ext uri="{FF2B5EF4-FFF2-40B4-BE49-F238E27FC236}">
                <a16:creationId xmlns:a16="http://schemas.microsoft.com/office/drawing/2014/main" id="{7E179A91-2A5D-2F41-7373-5364724E4C7A}"/>
              </a:ext>
            </a:extLst>
          </p:cNvPr>
          <p:cNvSpPr txBox="1"/>
          <p:nvPr/>
        </p:nvSpPr>
        <p:spPr>
          <a:xfrm>
            <a:off x="2280881" y="1494093"/>
            <a:ext cx="7601446" cy="1757084"/>
          </a:xfrm>
          <a:prstGeom prst="rect">
            <a:avLst/>
          </a:prstGeom>
        </p:spPr>
        <p:txBody>
          <a:bodyPr vert="horz" lIns="91440" tIns="45720" rIns="91440" bIns="45720" rtlCol="0" anchor="b">
            <a:normAutofit/>
          </a:bodyPr>
          <a:lstStyle/>
          <a:p>
            <a:pPr algn="ctr">
              <a:lnSpc>
                <a:spcPct val="110000"/>
              </a:lnSpc>
              <a:spcBef>
                <a:spcPct val="0"/>
              </a:spcBef>
              <a:spcAft>
                <a:spcPts val="600"/>
              </a:spcAft>
            </a:pPr>
            <a:r>
              <a:rPr lang="en-US" sz="2800" b="1" cap="all" spc="600" dirty="0">
                <a:solidFill>
                  <a:schemeClr val="tx2">
                    <a:lumMod val="10000"/>
                  </a:schemeClr>
                </a:solidFill>
                <a:latin typeface="Crimson Text"/>
                <a:ea typeface="Batang" panose="02030600000101010101" pitchFamily="18" charset="-127"/>
                <a:cs typeface="+mj-cs"/>
              </a:rPr>
              <a:t>Thank</a:t>
            </a:r>
            <a:r>
              <a:rPr lang="en-US" sz="2800" b="1" cap="all" spc="600" dirty="0">
                <a:solidFill>
                  <a:schemeClr val="tx2">
                    <a:lumMod val="10000"/>
                  </a:schemeClr>
                </a:solidFill>
                <a:latin typeface="+mj-lt"/>
                <a:ea typeface="Batang" panose="02030600000101010101" pitchFamily="18" charset="-127"/>
                <a:cs typeface="+mj-cs"/>
              </a:rPr>
              <a:t> you </a:t>
            </a:r>
          </a:p>
        </p:txBody>
      </p:sp>
      <p:sp>
        <p:nvSpPr>
          <p:cNvPr id="15" name="Rectangle 6">
            <a:extLst>
              <a:ext uri="{FF2B5EF4-FFF2-40B4-BE49-F238E27FC236}">
                <a16:creationId xmlns:a16="http://schemas.microsoft.com/office/drawing/2014/main" id="{6AA9F379-605C-48FC-AA29-73D667134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21727" y="900998"/>
            <a:ext cx="1348547" cy="40780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cubicBezTo>
                  <a:pt x="781874" y="4129"/>
                  <a:pt x="1607589" y="24681"/>
                  <a:pt x="2170127" y="33245"/>
                </a:cubicBezTo>
                <a:cubicBezTo>
                  <a:pt x="2169852" y="63908"/>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5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40322305"/>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zgif.com-gif-maker">
            <a:hlinkClick r:id="" action="ppaction://media"/>
            <a:extLst>
              <a:ext uri="{FF2B5EF4-FFF2-40B4-BE49-F238E27FC236}">
                <a16:creationId xmlns:a16="http://schemas.microsoft.com/office/drawing/2014/main" id="{B25D00FC-4F69-BE8A-69DF-489798BF961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48516" y="1116106"/>
            <a:ext cx="7339853" cy="4128667"/>
          </a:xfrm>
          <a:custGeom>
            <a:avLst/>
            <a:gdLst>
              <a:gd name="connsiteX0" fmla="*/ 0 w 7339853"/>
              <a:gd name="connsiteY0" fmla="*/ 224558 h 4128667"/>
              <a:gd name="connsiteX1" fmla="*/ 224558 w 7339853"/>
              <a:gd name="connsiteY1" fmla="*/ 0 h 4128667"/>
              <a:gd name="connsiteX2" fmla="*/ 867693 w 7339853"/>
              <a:gd name="connsiteY2" fmla="*/ 0 h 4128667"/>
              <a:gd name="connsiteX3" fmla="*/ 1579736 w 7339853"/>
              <a:gd name="connsiteY3" fmla="*/ 0 h 4128667"/>
              <a:gd name="connsiteX4" fmla="*/ 2085057 w 7339853"/>
              <a:gd name="connsiteY4" fmla="*/ 0 h 4128667"/>
              <a:gd name="connsiteX5" fmla="*/ 2521470 w 7339853"/>
              <a:gd name="connsiteY5" fmla="*/ 0 h 4128667"/>
              <a:gd name="connsiteX6" fmla="*/ 3233513 w 7339853"/>
              <a:gd name="connsiteY6" fmla="*/ 0 h 4128667"/>
              <a:gd name="connsiteX7" fmla="*/ 3876649 w 7339853"/>
              <a:gd name="connsiteY7" fmla="*/ 0 h 4128667"/>
              <a:gd name="connsiteX8" fmla="*/ 4313062 w 7339853"/>
              <a:gd name="connsiteY8" fmla="*/ 0 h 4128667"/>
              <a:gd name="connsiteX9" fmla="*/ 5025105 w 7339853"/>
              <a:gd name="connsiteY9" fmla="*/ 0 h 4128667"/>
              <a:gd name="connsiteX10" fmla="*/ 5668240 w 7339853"/>
              <a:gd name="connsiteY10" fmla="*/ 0 h 4128667"/>
              <a:gd name="connsiteX11" fmla="*/ 6173561 w 7339853"/>
              <a:gd name="connsiteY11" fmla="*/ 0 h 4128667"/>
              <a:gd name="connsiteX12" fmla="*/ 6541067 w 7339853"/>
              <a:gd name="connsiteY12" fmla="*/ 0 h 4128667"/>
              <a:gd name="connsiteX13" fmla="*/ 7115295 w 7339853"/>
              <a:gd name="connsiteY13" fmla="*/ 0 h 4128667"/>
              <a:gd name="connsiteX14" fmla="*/ 7339853 w 7339853"/>
              <a:gd name="connsiteY14" fmla="*/ 224558 h 4128667"/>
              <a:gd name="connsiteX15" fmla="*/ 7339853 w 7339853"/>
              <a:gd name="connsiteY15" fmla="*/ 823799 h 4128667"/>
              <a:gd name="connsiteX16" fmla="*/ 7339853 w 7339853"/>
              <a:gd name="connsiteY16" fmla="*/ 1423040 h 4128667"/>
              <a:gd name="connsiteX17" fmla="*/ 7339853 w 7339853"/>
              <a:gd name="connsiteY17" fmla="*/ 1985486 h 4128667"/>
              <a:gd name="connsiteX18" fmla="*/ 7339853 w 7339853"/>
              <a:gd name="connsiteY18" fmla="*/ 2511136 h 4128667"/>
              <a:gd name="connsiteX19" fmla="*/ 7339853 w 7339853"/>
              <a:gd name="connsiteY19" fmla="*/ 2926400 h 4128667"/>
              <a:gd name="connsiteX20" fmla="*/ 7339853 w 7339853"/>
              <a:gd name="connsiteY20" fmla="*/ 3415254 h 4128667"/>
              <a:gd name="connsiteX21" fmla="*/ 7339853 w 7339853"/>
              <a:gd name="connsiteY21" fmla="*/ 3904109 h 4128667"/>
              <a:gd name="connsiteX22" fmla="*/ 7115295 w 7339853"/>
              <a:gd name="connsiteY22" fmla="*/ 4128667 h 4128667"/>
              <a:gd name="connsiteX23" fmla="*/ 6609974 w 7339853"/>
              <a:gd name="connsiteY23" fmla="*/ 4128667 h 4128667"/>
              <a:gd name="connsiteX24" fmla="*/ 6173561 w 7339853"/>
              <a:gd name="connsiteY24" fmla="*/ 4128667 h 4128667"/>
              <a:gd name="connsiteX25" fmla="*/ 5530425 w 7339853"/>
              <a:gd name="connsiteY25" fmla="*/ 4128667 h 4128667"/>
              <a:gd name="connsiteX26" fmla="*/ 5094012 w 7339853"/>
              <a:gd name="connsiteY26" fmla="*/ 4128667 h 4128667"/>
              <a:gd name="connsiteX27" fmla="*/ 4519784 w 7339853"/>
              <a:gd name="connsiteY27" fmla="*/ 4128667 h 4128667"/>
              <a:gd name="connsiteX28" fmla="*/ 4083371 w 7339853"/>
              <a:gd name="connsiteY28" fmla="*/ 4128667 h 4128667"/>
              <a:gd name="connsiteX29" fmla="*/ 3440235 w 7339853"/>
              <a:gd name="connsiteY29" fmla="*/ 4128667 h 4128667"/>
              <a:gd name="connsiteX30" fmla="*/ 3003822 w 7339853"/>
              <a:gd name="connsiteY30" fmla="*/ 4128667 h 4128667"/>
              <a:gd name="connsiteX31" fmla="*/ 2567409 w 7339853"/>
              <a:gd name="connsiteY31" fmla="*/ 4128667 h 4128667"/>
              <a:gd name="connsiteX32" fmla="*/ 2199903 w 7339853"/>
              <a:gd name="connsiteY32" fmla="*/ 4128667 h 4128667"/>
              <a:gd name="connsiteX33" fmla="*/ 1694582 w 7339853"/>
              <a:gd name="connsiteY33" fmla="*/ 4128667 h 4128667"/>
              <a:gd name="connsiteX34" fmla="*/ 1258169 w 7339853"/>
              <a:gd name="connsiteY34" fmla="*/ 4128667 h 4128667"/>
              <a:gd name="connsiteX35" fmla="*/ 890663 w 7339853"/>
              <a:gd name="connsiteY35" fmla="*/ 4128667 h 4128667"/>
              <a:gd name="connsiteX36" fmla="*/ 224558 w 7339853"/>
              <a:gd name="connsiteY36" fmla="*/ 4128667 h 4128667"/>
              <a:gd name="connsiteX37" fmla="*/ 0 w 7339853"/>
              <a:gd name="connsiteY37" fmla="*/ 3904109 h 4128667"/>
              <a:gd name="connsiteX38" fmla="*/ 0 w 7339853"/>
              <a:gd name="connsiteY38" fmla="*/ 3415254 h 4128667"/>
              <a:gd name="connsiteX39" fmla="*/ 0 w 7339853"/>
              <a:gd name="connsiteY39" fmla="*/ 2963195 h 4128667"/>
              <a:gd name="connsiteX40" fmla="*/ 0 w 7339853"/>
              <a:gd name="connsiteY40" fmla="*/ 2437545 h 4128667"/>
              <a:gd name="connsiteX41" fmla="*/ 0 w 7339853"/>
              <a:gd name="connsiteY41" fmla="*/ 1838304 h 4128667"/>
              <a:gd name="connsiteX42" fmla="*/ 0 w 7339853"/>
              <a:gd name="connsiteY42" fmla="*/ 1386245 h 4128667"/>
              <a:gd name="connsiteX43" fmla="*/ 0 w 7339853"/>
              <a:gd name="connsiteY43" fmla="*/ 897390 h 4128667"/>
              <a:gd name="connsiteX44" fmla="*/ 0 w 7339853"/>
              <a:gd name="connsiteY44" fmla="*/ 224558 h 4128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339853" h="4128667" fill="none" extrusionOk="0">
                <a:moveTo>
                  <a:pt x="0" y="224558"/>
                </a:moveTo>
                <a:cubicBezTo>
                  <a:pt x="-19736" y="82970"/>
                  <a:pt x="99243" y="-22501"/>
                  <a:pt x="224558" y="0"/>
                </a:cubicBezTo>
                <a:cubicBezTo>
                  <a:pt x="526121" y="-64775"/>
                  <a:pt x="667142" y="61022"/>
                  <a:pt x="867693" y="0"/>
                </a:cubicBezTo>
                <a:cubicBezTo>
                  <a:pt x="1068244" y="-61022"/>
                  <a:pt x="1426068" y="56305"/>
                  <a:pt x="1579736" y="0"/>
                </a:cubicBezTo>
                <a:cubicBezTo>
                  <a:pt x="1733404" y="-56305"/>
                  <a:pt x="1959206" y="37510"/>
                  <a:pt x="2085057" y="0"/>
                </a:cubicBezTo>
                <a:cubicBezTo>
                  <a:pt x="2210908" y="-37510"/>
                  <a:pt x="2423174" y="1585"/>
                  <a:pt x="2521470" y="0"/>
                </a:cubicBezTo>
                <a:cubicBezTo>
                  <a:pt x="2619766" y="-1585"/>
                  <a:pt x="2956156" y="60444"/>
                  <a:pt x="3233513" y="0"/>
                </a:cubicBezTo>
                <a:cubicBezTo>
                  <a:pt x="3510870" y="-60444"/>
                  <a:pt x="3595457" y="20482"/>
                  <a:pt x="3876649" y="0"/>
                </a:cubicBezTo>
                <a:cubicBezTo>
                  <a:pt x="4157841" y="-20482"/>
                  <a:pt x="4108268" y="8259"/>
                  <a:pt x="4313062" y="0"/>
                </a:cubicBezTo>
                <a:cubicBezTo>
                  <a:pt x="4517856" y="-8259"/>
                  <a:pt x="4805519" y="35629"/>
                  <a:pt x="5025105" y="0"/>
                </a:cubicBezTo>
                <a:cubicBezTo>
                  <a:pt x="5244691" y="-35629"/>
                  <a:pt x="5533693" y="25541"/>
                  <a:pt x="5668240" y="0"/>
                </a:cubicBezTo>
                <a:cubicBezTo>
                  <a:pt x="5802787" y="-25541"/>
                  <a:pt x="6041718" y="4129"/>
                  <a:pt x="6173561" y="0"/>
                </a:cubicBezTo>
                <a:cubicBezTo>
                  <a:pt x="6305404" y="-4129"/>
                  <a:pt x="6465605" y="34467"/>
                  <a:pt x="6541067" y="0"/>
                </a:cubicBezTo>
                <a:cubicBezTo>
                  <a:pt x="6616529" y="-34467"/>
                  <a:pt x="6914985" y="28745"/>
                  <a:pt x="7115295" y="0"/>
                </a:cubicBezTo>
                <a:cubicBezTo>
                  <a:pt x="7243717" y="-18805"/>
                  <a:pt x="7342219" y="107088"/>
                  <a:pt x="7339853" y="224558"/>
                </a:cubicBezTo>
                <a:cubicBezTo>
                  <a:pt x="7402736" y="401720"/>
                  <a:pt x="7313708" y="610339"/>
                  <a:pt x="7339853" y="823799"/>
                </a:cubicBezTo>
                <a:cubicBezTo>
                  <a:pt x="7365998" y="1037259"/>
                  <a:pt x="7321207" y="1151018"/>
                  <a:pt x="7339853" y="1423040"/>
                </a:cubicBezTo>
                <a:cubicBezTo>
                  <a:pt x="7358499" y="1695062"/>
                  <a:pt x="7273228" y="1757605"/>
                  <a:pt x="7339853" y="1985486"/>
                </a:cubicBezTo>
                <a:cubicBezTo>
                  <a:pt x="7406478" y="2213367"/>
                  <a:pt x="7338656" y="2251755"/>
                  <a:pt x="7339853" y="2511136"/>
                </a:cubicBezTo>
                <a:cubicBezTo>
                  <a:pt x="7341050" y="2770517"/>
                  <a:pt x="7338509" y="2753390"/>
                  <a:pt x="7339853" y="2926400"/>
                </a:cubicBezTo>
                <a:cubicBezTo>
                  <a:pt x="7341197" y="3099410"/>
                  <a:pt x="7292883" y="3283620"/>
                  <a:pt x="7339853" y="3415254"/>
                </a:cubicBezTo>
                <a:cubicBezTo>
                  <a:pt x="7386823" y="3546888"/>
                  <a:pt x="7282208" y="3765599"/>
                  <a:pt x="7339853" y="3904109"/>
                </a:cubicBezTo>
                <a:cubicBezTo>
                  <a:pt x="7338352" y="4037152"/>
                  <a:pt x="7236592" y="4101494"/>
                  <a:pt x="7115295" y="4128667"/>
                </a:cubicBezTo>
                <a:cubicBezTo>
                  <a:pt x="7011467" y="4166342"/>
                  <a:pt x="6828682" y="4082690"/>
                  <a:pt x="6609974" y="4128667"/>
                </a:cubicBezTo>
                <a:cubicBezTo>
                  <a:pt x="6391266" y="4174644"/>
                  <a:pt x="6320006" y="4106876"/>
                  <a:pt x="6173561" y="4128667"/>
                </a:cubicBezTo>
                <a:cubicBezTo>
                  <a:pt x="6027116" y="4150458"/>
                  <a:pt x="5791333" y="4099765"/>
                  <a:pt x="5530425" y="4128667"/>
                </a:cubicBezTo>
                <a:cubicBezTo>
                  <a:pt x="5269517" y="4157569"/>
                  <a:pt x="5307735" y="4113395"/>
                  <a:pt x="5094012" y="4128667"/>
                </a:cubicBezTo>
                <a:cubicBezTo>
                  <a:pt x="4880289" y="4143939"/>
                  <a:pt x="4654935" y="4106415"/>
                  <a:pt x="4519784" y="4128667"/>
                </a:cubicBezTo>
                <a:cubicBezTo>
                  <a:pt x="4384633" y="4150919"/>
                  <a:pt x="4203069" y="4086250"/>
                  <a:pt x="4083371" y="4128667"/>
                </a:cubicBezTo>
                <a:cubicBezTo>
                  <a:pt x="3963673" y="4171084"/>
                  <a:pt x="3694657" y="4084730"/>
                  <a:pt x="3440235" y="4128667"/>
                </a:cubicBezTo>
                <a:cubicBezTo>
                  <a:pt x="3185813" y="4172604"/>
                  <a:pt x="3194092" y="4086021"/>
                  <a:pt x="3003822" y="4128667"/>
                </a:cubicBezTo>
                <a:cubicBezTo>
                  <a:pt x="2813552" y="4171313"/>
                  <a:pt x="2714233" y="4112892"/>
                  <a:pt x="2567409" y="4128667"/>
                </a:cubicBezTo>
                <a:cubicBezTo>
                  <a:pt x="2420585" y="4144442"/>
                  <a:pt x="2299343" y="4101451"/>
                  <a:pt x="2199903" y="4128667"/>
                </a:cubicBezTo>
                <a:cubicBezTo>
                  <a:pt x="2100463" y="4155883"/>
                  <a:pt x="1918224" y="4101412"/>
                  <a:pt x="1694582" y="4128667"/>
                </a:cubicBezTo>
                <a:cubicBezTo>
                  <a:pt x="1470940" y="4155922"/>
                  <a:pt x="1348381" y="4082071"/>
                  <a:pt x="1258169" y="4128667"/>
                </a:cubicBezTo>
                <a:cubicBezTo>
                  <a:pt x="1167957" y="4175263"/>
                  <a:pt x="1030053" y="4094623"/>
                  <a:pt x="890663" y="4128667"/>
                </a:cubicBezTo>
                <a:cubicBezTo>
                  <a:pt x="751273" y="4162711"/>
                  <a:pt x="386425" y="4062162"/>
                  <a:pt x="224558" y="4128667"/>
                </a:cubicBezTo>
                <a:cubicBezTo>
                  <a:pt x="101113" y="4110464"/>
                  <a:pt x="-4098" y="4023062"/>
                  <a:pt x="0" y="3904109"/>
                </a:cubicBezTo>
                <a:cubicBezTo>
                  <a:pt x="-5056" y="3795428"/>
                  <a:pt x="18160" y="3630658"/>
                  <a:pt x="0" y="3415254"/>
                </a:cubicBezTo>
                <a:cubicBezTo>
                  <a:pt x="-18160" y="3199850"/>
                  <a:pt x="18218" y="3144657"/>
                  <a:pt x="0" y="2963195"/>
                </a:cubicBezTo>
                <a:cubicBezTo>
                  <a:pt x="-18218" y="2781733"/>
                  <a:pt x="50265" y="2627332"/>
                  <a:pt x="0" y="2437545"/>
                </a:cubicBezTo>
                <a:cubicBezTo>
                  <a:pt x="-50265" y="2247758"/>
                  <a:pt x="20354" y="2046956"/>
                  <a:pt x="0" y="1838304"/>
                </a:cubicBezTo>
                <a:cubicBezTo>
                  <a:pt x="-20354" y="1629652"/>
                  <a:pt x="24140" y="1528412"/>
                  <a:pt x="0" y="1386245"/>
                </a:cubicBezTo>
                <a:cubicBezTo>
                  <a:pt x="-24140" y="1244078"/>
                  <a:pt x="58045" y="1078949"/>
                  <a:pt x="0" y="897390"/>
                </a:cubicBezTo>
                <a:cubicBezTo>
                  <a:pt x="-58045" y="715832"/>
                  <a:pt x="60690" y="418887"/>
                  <a:pt x="0" y="224558"/>
                </a:cubicBezTo>
                <a:close/>
              </a:path>
              <a:path w="7339853" h="4128667" stroke="0" extrusionOk="0">
                <a:moveTo>
                  <a:pt x="0" y="224558"/>
                </a:moveTo>
                <a:cubicBezTo>
                  <a:pt x="-18237" y="72965"/>
                  <a:pt x="79301" y="-23373"/>
                  <a:pt x="224558" y="0"/>
                </a:cubicBezTo>
                <a:cubicBezTo>
                  <a:pt x="420021" y="-12743"/>
                  <a:pt x="564441" y="20374"/>
                  <a:pt x="660971" y="0"/>
                </a:cubicBezTo>
                <a:cubicBezTo>
                  <a:pt x="757501" y="-20374"/>
                  <a:pt x="1058755" y="1435"/>
                  <a:pt x="1304107" y="0"/>
                </a:cubicBezTo>
                <a:cubicBezTo>
                  <a:pt x="1549459" y="-1435"/>
                  <a:pt x="1675061" y="10204"/>
                  <a:pt x="1947242" y="0"/>
                </a:cubicBezTo>
                <a:cubicBezTo>
                  <a:pt x="2219423" y="-10204"/>
                  <a:pt x="2373676" y="12681"/>
                  <a:pt x="2521470" y="0"/>
                </a:cubicBezTo>
                <a:cubicBezTo>
                  <a:pt x="2669264" y="-12681"/>
                  <a:pt x="2869167" y="6146"/>
                  <a:pt x="3026791" y="0"/>
                </a:cubicBezTo>
                <a:cubicBezTo>
                  <a:pt x="3184415" y="-6146"/>
                  <a:pt x="3433577" y="33422"/>
                  <a:pt x="3601019" y="0"/>
                </a:cubicBezTo>
                <a:cubicBezTo>
                  <a:pt x="3768461" y="-33422"/>
                  <a:pt x="3885208" y="23289"/>
                  <a:pt x="4106340" y="0"/>
                </a:cubicBezTo>
                <a:cubicBezTo>
                  <a:pt x="4327472" y="-23289"/>
                  <a:pt x="4532694" y="45264"/>
                  <a:pt x="4749475" y="0"/>
                </a:cubicBezTo>
                <a:cubicBezTo>
                  <a:pt x="4966257" y="-45264"/>
                  <a:pt x="5032248" y="51303"/>
                  <a:pt x="5254796" y="0"/>
                </a:cubicBezTo>
                <a:cubicBezTo>
                  <a:pt x="5477344" y="-51303"/>
                  <a:pt x="5733105" y="68765"/>
                  <a:pt x="5897931" y="0"/>
                </a:cubicBezTo>
                <a:cubicBezTo>
                  <a:pt x="6062758" y="-68765"/>
                  <a:pt x="6334295" y="17828"/>
                  <a:pt x="6609974" y="0"/>
                </a:cubicBezTo>
                <a:cubicBezTo>
                  <a:pt x="6885653" y="-17828"/>
                  <a:pt x="6899638" y="1735"/>
                  <a:pt x="7115295" y="0"/>
                </a:cubicBezTo>
                <a:cubicBezTo>
                  <a:pt x="7242230" y="-568"/>
                  <a:pt x="7336453" y="98426"/>
                  <a:pt x="7339853" y="224558"/>
                </a:cubicBezTo>
                <a:cubicBezTo>
                  <a:pt x="7376115" y="364216"/>
                  <a:pt x="7328702" y="513496"/>
                  <a:pt x="7339853" y="713413"/>
                </a:cubicBezTo>
                <a:cubicBezTo>
                  <a:pt x="7351004" y="913331"/>
                  <a:pt x="7318344" y="958215"/>
                  <a:pt x="7339853" y="1202267"/>
                </a:cubicBezTo>
                <a:cubicBezTo>
                  <a:pt x="7361362" y="1446319"/>
                  <a:pt x="7329085" y="1499360"/>
                  <a:pt x="7339853" y="1727917"/>
                </a:cubicBezTo>
                <a:cubicBezTo>
                  <a:pt x="7350621" y="1956474"/>
                  <a:pt x="7311006" y="2027845"/>
                  <a:pt x="7339853" y="2290363"/>
                </a:cubicBezTo>
                <a:cubicBezTo>
                  <a:pt x="7368700" y="2552881"/>
                  <a:pt x="7311086" y="2620744"/>
                  <a:pt x="7339853" y="2889604"/>
                </a:cubicBezTo>
                <a:cubicBezTo>
                  <a:pt x="7368620" y="3158464"/>
                  <a:pt x="7310511" y="3212916"/>
                  <a:pt x="7339853" y="3452050"/>
                </a:cubicBezTo>
                <a:cubicBezTo>
                  <a:pt x="7369195" y="3691184"/>
                  <a:pt x="7317639" y="3796570"/>
                  <a:pt x="7339853" y="3904109"/>
                </a:cubicBezTo>
                <a:cubicBezTo>
                  <a:pt x="7334521" y="4030160"/>
                  <a:pt x="7246761" y="4148506"/>
                  <a:pt x="7115295" y="4128667"/>
                </a:cubicBezTo>
                <a:cubicBezTo>
                  <a:pt x="6877694" y="4192526"/>
                  <a:pt x="6704827" y="4126192"/>
                  <a:pt x="6472160" y="4128667"/>
                </a:cubicBezTo>
                <a:cubicBezTo>
                  <a:pt x="6239493" y="4131142"/>
                  <a:pt x="6041619" y="4125112"/>
                  <a:pt x="5829024" y="4128667"/>
                </a:cubicBezTo>
                <a:cubicBezTo>
                  <a:pt x="5616429" y="4132222"/>
                  <a:pt x="5377112" y="4069231"/>
                  <a:pt x="5116981" y="4128667"/>
                </a:cubicBezTo>
                <a:cubicBezTo>
                  <a:pt x="4856850" y="4188103"/>
                  <a:pt x="4790282" y="4087127"/>
                  <a:pt x="4611661" y="4128667"/>
                </a:cubicBezTo>
                <a:cubicBezTo>
                  <a:pt x="4433040" y="4170207"/>
                  <a:pt x="4235098" y="4043792"/>
                  <a:pt x="3899618" y="4128667"/>
                </a:cubicBezTo>
                <a:cubicBezTo>
                  <a:pt x="3564138" y="4213542"/>
                  <a:pt x="3549892" y="4074163"/>
                  <a:pt x="3325390" y="4128667"/>
                </a:cubicBezTo>
                <a:cubicBezTo>
                  <a:pt x="3100888" y="4183171"/>
                  <a:pt x="2939570" y="4093017"/>
                  <a:pt x="2820069" y="4128667"/>
                </a:cubicBezTo>
                <a:cubicBezTo>
                  <a:pt x="2700568" y="4164317"/>
                  <a:pt x="2561107" y="4115458"/>
                  <a:pt x="2383656" y="4128667"/>
                </a:cubicBezTo>
                <a:cubicBezTo>
                  <a:pt x="2206205" y="4141876"/>
                  <a:pt x="1997784" y="4072981"/>
                  <a:pt x="1878335" y="4128667"/>
                </a:cubicBezTo>
                <a:cubicBezTo>
                  <a:pt x="1758886" y="4184353"/>
                  <a:pt x="1505438" y="4080728"/>
                  <a:pt x="1373014" y="4128667"/>
                </a:cubicBezTo>
                <a:cubicBezTo>
                  <a:pt x="1240590" y="4176606"/>
                  <a:pt x="1121208" y="4094863"/>
                  <a:pt x="1005508" y="4128667"/>
                </a:cubicBezTo>
                <a:cubicBezTo>
                  <a:pt x="889808" y="4162471"/>
                  <a:pt x="569879" y="4118312"/>
                  <a:pt x="224558" y="4128667"/>
                </a:cubicBezTo>
                <a:cubicBezTo>
                  <a:pt x="124170" y="4114482"/>
                  <a:pt x="-14927" y="4022336"/>
                  <a:pt x="0" y="3904109"/>
                </a:cubicBezTo>
                <a:cubicBezTo>
                  <a:pt x="-10329" y="3706464"/>
                  <a:pt x="21210" y="3663845"/>
                  <a:pt x="0" y="3488845"/>
                </a:cubicBezTo>
                <a:cubicBezTo>
                  <a:pt x="-21210" y="3313845"/>
                  <a:pt x="39776" y="3223250"/>
                  <a:pt x="0" y="2963195"/>
                </a:cubicBezTo>
                <a:cubicBezTo>
                  <a:pt x="-39776" y="2703140"/>
                  <a:pt x="35173" y="2590291"/>
                  <a:pt x="0" y="2474341"/>
                </a:cubicBezTo>
                <a:cubicBezTo>
                  <a:pt x="-35173" y="2358391"/>
                  <a:pt x="910" y="2119007"/>
                  <a:pt x="0" y="2022281"/>
                </a:cubicBezTo>
                <a:cubicBezTo>
                  <a:pt x="-910" y="1925555"/>
                  <a:pt x="46851" y="1668093"/>
                  <a:pt x="0" y="1533427"/>
                </a:cubicBezTo>
                <a:cubicBezTo>
                  <a:pt x="-46851" y="1398761"/>
                  <a:pt x="43197" y="1182770"/>
                  <a:pt x="0" y="970981"/>
                </a:cubicBezTo>
                <a:cubicBezTo>
                  <a:pt x="-43197" y="759192"/>
                  <a:pt x="1959" y="578965"/>
                  <a:pt x="0" y="224558"/>
                </a:cubicBezTo>
                <a:close/>
              </a:path>
            </a:pathLst>
          </a:custGeom>
          <a:ln w="38100">
            <a:solidFill>
              <a:schemeClr val="accent5">
                <a:lumMod val="40000"/>
                <a:lumOff val="60000"/>
              </a:schemeClr>
            </a:solidFill>
            <a:extLst>
              <a:ext uri="{C807C97D-BFC1-408E-A445-0C87EB9F89A2}">
                <ask:lineSketchStyleProps xmlns:ask="http://schemas.microsoft.com/office/drawing/2018/sketchyshapes" sd="2452721739">
                  <a:prstGeom prst="roundRect">
                    <a:avLst>
                      <a:gd name="adj" fmla="val 5439"/>
                    </a:avLst>
                  </a:prstGeom>
                  <ask:type>
                    <ask:lineSketchScribble/>
                  </ask:type>
                </ask:lineSketchStyleProps>
              </a:ext>
            </a:extLst>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90411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0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3617EC0-6280-B980-BBE6-4952E5E59C13}"/>
              </a:ext>
            </a:extLst>
          </p:cNvPr>
          <p:cNvSpPr txBox="1"/>
          <p:nvPr/>
        </p:nvSpPr>
        <p:spPr>
          <a:xfrm>
            <a:off x="542926" y="1236942"/>
            <a:ext cx="10644186" cy="1015663"/>
          </a:xfrm>
          <a:prstGeom prst="rect">
            <a:avLst/>
          </a:prstGeom>
          <a:noFill/>
        </p:spPr>
        <p:txBody>
          <a:bodyPr wrap="square">
            <a:spAutoFit/>
          </a:bodyPr>
          <a:lstStyle/>
          <a:p>
            <a:pPr lvl="1"/>
            <a:r>
              <a:rPr lang="en-US" sz="2000" dirty="0">
                <a:solidFill>
                  <a:srgbClr val="000000"/>
                </a:solidFill>
                <a:latin typeface="Bierstadt" panose="020B0004020202020204" pitchFamily="34" charset="0"/>
                <a:cs typeface="Aharoni" panose="02010803020104030203" pitchFamily="2" charset="-79"/>
              </a:rPr>
              <a:t>Chromatin immunoprecipitation, or ChIP, is an antibody-based technology used to selectively enrich specific DNA-binding proteins.</a:t>
            </a:r>
          </a:p>
          <a:p>
            <a:pPr lvl="1"/>
            <a:endParaRPr lang="en-US" sz="2000" dirty="0">
              <a:solidFill>
                <a:srgbClr val="000000"/>
              </a:solidFill>
              <a:latin typeface="Bierstadt" panose="020B0004020202020204" pitchFamily="34" charset="0"/>
              <a:cs typeface="Aharoni" panose="02010803020104030203" pitchFamily="2" charset="-79"/>
            </a:endParaRPr>
          </a:p>
        </p:txBody>
      </p:sp>
      <p:sp>
        <p:nvSpPr>
          <p:cNvPr id="8" name="TextBox 7">
            <a:extLst>
              <a:ext uri="{FF2B5EF4-FFF2-40B4-BE49-F238E27FC236}">
                <a16:creationId xmlns:a16="http://schemas.microsoft.com/office/drawing/2014/main" id="{5DD3EE57-07B6-ED74-B4B8-319AE56DC7A5}"/>
              </a:ext>
            </a:extLst>
          </p:cNvPr>
          <p:cNvSpPr txBox="1"/>
          <p:nvPr/>
        </p:nvSpPr>
        <p:spPr>
          <a:xfrm>
            <a:off x="1004888" y="1956881"/>
            <a:ext cx="10217942" cy="2431435"/>
          </a:xfrm>
          <a:prstGeom prst="rect">
            <a:avLst/>
          </a:prstGeom>
          <a:noFill/>
        </p:spPr>
        <p:txBody>
          <a:bodyPr wrap="square">
            <a:spAutoFit/>
          </a:bodyPr>
          <a:lstStyle/>
          <a:p>
            <a:pPr lvl="0">
              <a:lnSpc>
                <a:spcPct val="150000"/>
              </a:lnSpc>
            </a:pPr>
            <a:r>
              <a:rPr lang="en-US" sz="2800" b="1" dirty="0">
                <a:solidFill>
                  <a:srgbClr val="000000"/>
                </a:solidFill>
              </a:rPr>
              <a:t>The types of Chip </a:t>
            </a:r>
            <a:r>
              <a:rPr lang="en-US" sz="2400" b="1" dirty="0">
                <a:solidFill>
                  <a:srgbClr val="000000"/>
                </a:solidFill>
              </a:rPr>
              <a:t>:</a:t>
            </a:r>
          </a:p>
          <a:p>
            <a:pPr lvl="0">
              <a:lnSpc>
                <a:spcPct val="150000"/>
              </a:lnSpc>
            </a:pPr>
            <a:r>
              <a:rPr lang="en-US" sz="2000" dirty="0">
                <a:solidFill>
                  <a:srgbClr val="000000"/>
                </a:solidFill>
                <a:latin typeface="Bierstadt" panose="020B0004020202020204" pitchFamily="34" charset="0"/>
              </a:rPr>
              <a:t>1-Chip-on-Chip</a:t>
            </a:r>
          </a:p>
          <a:p>
            <a:pPr lvl="0">
              <a:lnSpc>
                <a:spcPct val="150000"/>
              </a:lnSpc>
            </a:pPr>
            <a:r>
              <a:rPr lang="en-US" sz="2000" dirty="0">
                <a:solidFill>
                  <a:srgbClr val="000000"/>
                </a:solidFill>
                <a:latin typeface="Bierstadt" panose="020B0004020202020204" pitchFamily="34" charset="0"/>
              </a:rPr>
              <a:t>2-Chip-seq</a:t>
            </a:r>
          </a:p>
          <a:p>
            <a:pPr lvl="0">
              <a:lnSpc>
                <a:spcPct val="150000"/>
              </a:lnSpc>
            </a:pPr>
            <a:r>
              <a:rPr lang="en-US" sz="2000" dirty="0">
                <a:solidFill>
                  <a:srgbClr val="000000"/>
                </a:solidFill>
                <a:latin typeface="Bierstadt" panose="020B0004020202020204" pitchFamily="34" charset="0"/>
              </a:rPr>
              <a:t>3-Chip-exo</a:t>
            </a:r>
          </a:p>
          <a:p>
            <a:pPr lvl="0"/>
            <a:endParaRPr lang="en-US" sz="2000" b="1" dirty="0">
              <a:solidFill>
                <a:srgbClr val="000000"/>
              </a:solidFill>
              <a:latin typeface="Abadi" panose="020B0604020104020204" pitchFamily="34" charset="0"/>
            </a:endParaRPr>
          </a:p>
        </p:txBody>
      </p:sp>
      <p:pic>
        <p:nvPicPr>
          <p:cNvPr id="9" name="Picture 8">
            <a:extLst>
              <a:ext uri="{FF2B5EF4-FFF2-40B4-BE49-F238E27FC236}">
                <a16:creationId xmlns:a16="http://schemas.microsoft.com/office/drawing/2014/main" id="{20407950-CD52-3C7E-EA3C-263DED22EF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5019" y="2906880"/>
            <a:ext cx="4914393" cy="3637507"/>
          </a:xfrm>
          <a:prstGeom prst="rect">
            <a:avLst/>
          </a:prstGeom>
          <a:ln>
            <a:solidFill>
              <a:schemeClr val="accent5">
                <a:lumMod val="20000"/>
                <a:lumOff val="80000"/>
              </a:schemeClr>
            </a:solidFill>
          </a:ln>
          <a:effectLst>
            <a:outerShdw blurRad="63500" sx="102000" sy="102000" algn="ctr" rotWithShape="0">
              <a:prstClr val="black">
                <a:alpha val="40000"/>
              </a:prstClr>
            </a:outerShdw>
          </a:effectLst>
        </p:spPr>
      </p:pic>
      <p:sp>
        <p:nvSpPr>
          <p:cNvPr id="13" name="TextBox 12">
            <a:extLst>
              <a:ext uri="{FF2B5EF4-FFF2-40B4-BE49-F238E27FC236}">
                <a16:creationId xmlns:a16="http://schemas.microsoft.com/office/drawing/2014/main" id="{FAF1CB11-26A2-A1F1-F672-3A222FA74B7B}"/>
              </a:ext>
            </a:extLst>
          </p:cNvPr>
          <p:cNvSpPr txBox="1"/>
          <p:nvPr/>
        </p:nvSpPr>
        <p:spPr>
          <a:xfrm>
            <a:off x="4350038" y="313613"/>
            <a:ext cx="6272212" cy="584775"/>
          </a:xfrm>
          <a:prstGeom prst="rect">
            <a:avLst/>
          </a:prstGeom>
          <a:noFill/>
        </p:spPr>
        <p:txBody>
          <a:bodyPr wrap="square">
            <a:spAutoFit/>
          </a:bodyPr>
          <a:lstStyle/>
          <a:p>
            <a:pPr lvl="0"/>
            <a:r>
              <a:rPr lang="en-US" sz="3200" b="1" dirty="0">
                <a:solidFill>
                  <a:srgbClr val="000000"/>
                </a:solidFill>
              </a:rPr>
              <a:t>ChIP-Seq</a:t>
            </a:r>
          </a:p>
        </p:txBody>
      </p:sp>
    </p:spTree>
    <p:extLst>
      <p:ext uri="{BB962C8B-B14F-4D97-AF65-F5344CB8AC3E}">
        <p14:creationId xmlns:p14="http://schemas.microsoft.com/office/powerpoint/2010/main" val="747695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952BD2D-E833-13A7-A9B5-4CC86AB2F479}"/>
              </a:ext>
            </a:extLst>
          </p:cNvPr>
          <p:cNvSpPr txBox="1"/>
          <p:nvPr/>
        </p:nvSpPr>
        <p:spPr>
          <a:xfrm>
            <a:off x="957262" y="1122701"/>
            <a:ext cx="9515475" cy="1938992"/>
          </a:xfrm>
          <a:prstGeom prst="rect">
            <a:avLst/>
          </a:prstGeom>
          <a:noFill/>
        </p:spPr>
        <p:txBody>
          <a:bodyPr wrap="square">
            <a:spAutoFit/>
          </a:bodyPr>
          <a:lstStyle/>
          <a:p>
            <a:r>
              <a:rPr lang="en-US" sz="2000" dirty="0">
                <a:solidFill>
                  <a:srgbClr val="000000"/>
                </a:solidFill>
                <a:latin typeface="Bierstadt" panose="020B0004020202020204" pitchFamily="34" charset="0"/>
              </a:rPr>
              <a:t>Chip-Seq data is as FastQ files.Then, We took them from the Illumina device.</a:t>
            </a:r>
          </a:p>
          <a:p>
            <a:endParaRPr lang="en-US" sz="2000" dirty="0">
              <a:solidFill>
                <a:srgbClr val="000000"/>
              </a:solidFill>
              <a:latin typeface="Bierstadt" panose="020B0004020202020204" pitchFamily="34" charset="0"/>
            </a:endParaRPr>
          </a:p>
          <a:p>
            <a:r>
              <a:rPr lang="en-US" sz="2000" dirty="0">
                <a:solidFill>
                  <a:srgbClr val="000000"/>
                </a:solidFill>
                <a:latin typeface="Bierstadt" panose="020B0004020202020204" pitchFamily="34" charset="0"/>
              </a:rPr>
              <a:t>Below is a FASTQ file a chunk of 4 lines describes a read for each read the 4 lines are (1)read name , (2) nucleotide sequence (3)(placeholder),(4) quality value sequence </a:t>
            </a:r>
          </a:p>
          <a:p>
            <a:endParaRPr lang="en-US" sz="2000" dirty="0">
              <a:solidFill>
                <a:schemeClr val="tx2">
                  <a:lumMod val="10000"/>
                </a:schemeClr>
              </a:solidFill>
              <a:latin typeface="Bierstadt" panose="020B0004020202020204" pitchFamily="34" charset="0"/>
            </a:endParaRPr>
          </a:p>
          <a:p>
            <a:endParaRPr lang="en-US" sz="2000" b="1" dirty="0"/>
          </a:p>
        </p:txBody>
      </p:sp>
      <p:sp>
        <p:nvSpPr>
          <p:cNvPr id="7" name="TextBox 6">
            <a:extLst>
              <a:ext uri="{FF2B5EF4-FFF2-40B4-BE49-F238E27FC236}">
                <a16:creationId xmlns:a16="http://schemas.microsoft.com/office/drawing/2014/main" id="{25788924-B6AD-A382-503D-DC03357B8E86}"/>
              </a:ext>
            </a:extLst>
          </p:cNvPr>
          <p:cNvSpPr txBox="1"/>
          <p:nvPr/>
        </p:nvSpPr>
        <p:spPr>
          <a:xfrm>
            <a:off x="4079081" y="358259"/>
            <a:ext cx="6272212" cy="461665"/>
          </a:xfrm>
          <a:prstGeom prst="rect">
            <a:avLst/>
          </a:prstGeom>
          <a:noFill/>
        </p:spPr>
        <p:txBody>
          <a:bodyPr wrap="square">
            <a:spAutoFit/>
          </a:bodyPr>
          <a:lstStyle/>
          <a:p>
            <a:r>
              <a:rPr lang="en-US" sz="2400" b="1" dirty="0">
                <a:solidFill>
                  <a:schemeClr val="tx2">
                    <a:lumMod val="10000"/>
                  </a:schemeClr>
                </a:solidFill>
                <a:latin typeface="Bierstadt" panose="020B0004020202020204" pitchFamily="34" charset="0"/>
              </a:rPr>
              <a:t>FASTQ Format </a:t>
            </a:r>
          </a:p>
        </p:txBody>
      </p:sp>
      <p:sp>
        <p:nvSpPr>
          <p:cNvPr id="10" name="AutoShape 4" descr="A sample of the FASTQ file. | Download Scientific Diagram">
            <a:extLst>
              <a:ext uri="{FF2B5EF4-FFF2-40B4-BE49-F238E27FC236}">
                <a16:creationId xmlns:a16="http://schemas.microsoft.com/office/drawing/2014/main" id="{0DF14615-14CB-94A6-DC02-8B3CC91F2CE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descr="Graphical user interface, text, application&#10;&#10;Description automatically generated with medium confidence">
            <a:extLst>
              <a:ext uri="{FF2B5EF4-FFF2-40B4-BE49-F238E27FC236}">
                <a16:creationId xmlns:a16="http://schemas.microsoft.com/office/drawing/2014/main" id="{E8E3B65D-FBFB-51E3-56B6-DFE1A9E9D5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2542" y="3581400"/>
            <a:ext cx="8824913" cy="2066925"/>
          </a:xfrm>
          <a:custGeom>
            <a:avLst/>
            <a:gdLst>
              <a:gd name="connsiteX0" fmla="*/ 0 w 8824913"/>
              <a:gd name="connsiteY0" fmla="*/ 0 h 2066925"/>
              <a:gd name="connsiteX1" fmla="*/ 411829 w 8824913"/>
              <a:gd name="connsiteY1" fmla="*/ 0 h 2066925"/>
              <a:gd name="connsiteX2" fmla="*/ 735409 w 8824913"/>
              <a:gd name="connsiteY2" fmla="*/ 0 h 2066925"/>
              <a:gd name="connsiteX3" fmla="*/ 1235488 w 8824913"/>
              <a:gd name="connsiteY3" fmla="*/ 0 h 2066925"/>
              <a:gd name="connsiteX4" fmla="*/ 1647317 w 8824913"/>
              <a:gd name="connsiteY4" fmla="*/ 0 h 2066925"/>
              <a:gd name="connsiteX5" fmla="*/ 2412143 w 8824913"/>
              <a:gd name="connsiteY5" fmla="*/ 0 h 2066925"/>
              <a:gd name="connsiteX6" fmla="*/ 3088720 w 8824913"/>
              <a:gd name="connsiteY6" fmla="*/ 0 h 2066925"/>
              <a:gd name="connsiteX7" fmla="*/ 3588798 w 8824913"/>
              <a:gd name="connsiteY7" fmla="*/ 0 h 2066925"/>
              <a:gd name="connsiteX8" fmla="*/ 3912378 w 8824913"/>
              <a:gd name="connsiteY8" fmla="*/ 0 h 2066925"/>
              <a:gd name="connsiteX9" fmla="*/ 4324207 w 8824913"/>
              <a:gd name="connsiteY9" fmla="*/ 0 h 2066925"/>
              <a:gd name="connsiteX10" fmla="*/ 5000784 w 8824913"/>
              <a:gd name="connsiteY10" fmla="*/ 0 h 2066925"/>
              <a:gd name="connsiteX11" fmla="*/ 5677361 w 8824913"/>
              <a:gd name="connsiteY11" fmla="*/ 0 h 2066925"/>
              <a:gd name="connsiteX12" fmla="*/ 6353937 w 8824913"/>
              <a:gd name="connsiteY12" fmla="*/ 0 h 2066925"/>
              <a:gd name="connsiteX13" fmla="*/ 6854016 w 8824913"/>
              <a:gd name="connsiteY13" fmla="*/ 0 h 2066925"/>
              <a:gd name="connsiteX14" fmla="*/ 7354094 w 8824913"/>
              <a:gd name="connsiteY14" fmla="*/ 0 h 2066925"/>
              <a:gd name="connsiteX15" fmla="*/ 7942422 w 8824913"/>
              <a:gd name="connsiteY15" fmla="*/ 0 h 2066925"/>
              <a:gd name="connsiteX16" fmla="*/ 8824913 w 8824913"/>
              <a:gd name="connsiteY16" fmla="*/ 0 h 2066925"/>
              <a:gd name="connsiteX17" fmla="*/ 8824913 w 8824913"/>
              <a:gd name="connsiteY17" fmla="*/ 558070 h 2066925"/>
              <a:gd name="connsiteX18" fmla="*/ 8824913 w 8824913"/>
              <a:gd name="connsiteY18" fmla="*/ 1074801 h 2066925"/>
              <a:gd name="connsiteX19" fmla="*/ 8824913 w 8824913"/>
              <a:gd name="connsiteY19" fmla="*/ 1570863 h 2066925"/>
              <a:gd name="connsiteX20" fmla="*/ 8824913 w 8824913"/>
              <a:gd name="connsiteY20" fmla="*/ 2066925 h 2066925"/>
              <a:gd name="connsiteX21" fmla="*/ 8060087 w 8824913"/>
              <a:gd name="connsiteY21" fmla="*/ 2066925 h 2066925"/>
              <a:gd name="connsiteX22" fmla="*/ 7295261 w 8824913"/>
              <a:gd name="connsiteY22" fmla="*/ 2066925 h 2066925"/>
              <a:gd name="connsiteX23" fmla="*/ 6795183 w 8824913"/>
              <a:gd name="connsiteY23" fmla="*/ 2066925 h 2066925"/>
              <a:gd name="connsiteX24" fmla="*/ 6206855 w 8824913"/>
              <a:gd name="connsiteY24" fmla="*/ 2066925 h 2066925"/>
              <a:gd name="connsiteX25" fmla="*/ 5706777 w 8824913"/>
              <a:gd name="connsiteY25" fmla="*/ 2066925 h 2066925"/>
              <a:gd name="connsiteX26" fmla="*/ 4941951 w 8824913"/>
              <a:gd name="connsiteY26" fmla="*/ 2066925 h 2066925"/>
              <a:gd name="connsiteX27" fmla="*/ 4353624 w 8824913"/>
              <a:gd name="connsiteY27" fmla="*/ 2066925 h 2066925"/>
              <a:gd name="connsiteX28" fmla="*/ 3677047 w 8824913"/>
              <a:gd name="connsiteY28" fmla="*/ 2066925 h 2066925"/>
              <a:gd name="connsiteX29" fmla="*/ 2912221 w 8824913"/>
              <a:gd name="connsiteY29" fmla="*/ 2066925 h 2066925"/>
              <a:gd name="connsiteX30" fmla="*/ 2235645 w 8824913"/>
              <a:gd name="connsiteY30" fmla="*/ 2066925 h 2066925"/>
              <a:gd name="connsiteX31" fmla="*/ 1470819 w 8824913"/>
              <a:gd name="connsiteY31" fmla="*/ 2066925 h 2066925"/>
              <a:gd name="connsiteX32" fmla="*/ 794242 w 8824913"/>
              <a:gd name="connsiteY32" fmla="*/ 2066925 h 2066925"/>
              <a:gd name="connsiteX33" fmla="*/ 0 w 8824913"/>
              <a:gd name="connsiteY33" fmla="*/ 2066925 h 2066925"/>
              <a:gd name="connsiteX34" fmla="*/ 0 w 8824913"/>
              <a:gd name="connsiteY34" fmla="*/ 1529525 h 2066925"/>
              <a:gd name="connsiteX35" fmla="*/ 0 w 8824913"/>
              <a:gd name="connsiteY35" fmla="*/ 1054132 h 2066925"/>
              <a:gd name="connsiteX36" fmla="*/ 0 w 8824913"/>
              <a:gd name="connsiteY36" fmla="*/ 516731 h 2066925"/>
              <a:gd name="connsiteX37" fmla="*/ 0 w 8824913"/>
              <a:gd name="connsiteY37" fmla="*/ 0 h 2066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24913" h="2066925" fill="none" extrusionOk="0">
                <a:moveTo>
                  <a:pt x="0" y="0"/>
                </a:moveTo>
                <a:cubicBezTo>
                  <a:pt x="89709" y="-28197"/>
                  <a:pt x="296243" y="45369"/>
                  <a:pt x="411829" y="0"/>
                </a:cubicBezTo>
                <a:cubicBezTo>
                  <a:pt x="527415" y="-45369"/>
                  <a:pt x="649864" y="1952"/>
                  <a:pt x="735409" y="0"/>
                </a:cubicBezTo>
                <a:cubicBezTo>
                  <a:pt x="820954" y="-1952"/>
                  <a:pt x="1070056" y="5229"/>
                  <a:pt x="1235488" y="0"/>
                </a:cubicBezTo>
                <a:cubicBezTo>
                  <a:pt x="1400920" y="-5229"/>
                  <a:pt x="1502328" y="34761"/>
                  <a:pt x="1647317" y="0"/>
                </a:cubicBezTo>
                <a:cubicBezTo>
                  <a:pt x="1792306" y="-34761"/>
                  <a:pt x="2179611" y="68355"/>
                  <a:pt x="2412143" y="0"/>
                </a:cubicBezTo>
                <a:cubicBezTo>
                  <a:pt x="2644675" y="-68355"/>
                  <a:pt x="2898154" y="63575"/>
                  <a:pt x="3088720" y="0"/>
                </a:cubicBezTo>
                <a:cubicBezTo>
                  <a:pt x="3279286" y="-63575"/>
                  <a:pt x="3347608" y="5855"/>
                  <a:pt x="3588798" y="0"/>
                </a:cubicBezTo>
                <a:cubicBezTo>
                  <a:pt x="3829988" y="-5855"/>
                  <a:pt x="3776358" y="9596"/>
                  <a:pt x="3912378" y="0"/>
                </a:cubicBezTo>
                <a:cubicBezTo>
                  <a:pt x="4048398" y="-9596"/>
                  <a:pt x="4162370" y="17898"/>
                  <a:pt x="4324207" y="0"/>
                </a:cubicBezTo>
                <a:cubicBezTo>
                  <a:pt x="4486044" y="-17898"/>
                  <a:pt x="4691146" y="48846"/>
                  <a:pt x="5000784" y="0"/>
                </a:cubicBezTo>
                <a:cubicBezTo>
                  <a:pt x="5310422" y="-48846"/>
                  <a:pt x="5400816" y="57265"/>
                  <a:pt x="5677361" y="0"/>
                </a:cubicBezTo>
                <a:cubicBezTo>
                  <a:pt x="5953906" y="-57265"/>
                  <a:pt x="6138201" y="48289"/>
                  <a:pt x="6353937" y="0"/>
                </a:cubicBezTo>
                <a:cubicBezTo>
                  <a:pt x="6569673" y="-48289"/>
                  <a:pt x="6680592" y="45361"/>
                  <a:pt x="6854016" y="0"/>
                </a:cubicBezTo>
                <a:cubicBezTo>
                  <a:pt x="7027440" y="-45361"/>
                  <a:pt x="7136968" y="1959"/>
                  <a:pt x="7354094" y="0"/>
                </a:cubicBezTo>
                <a:cubicBezTo>
                  <a:pt x="7571220" y="-1959"/>
                  <a:pt x="7806444" y="37247"/>
                  <a:pt x="7942422" y="0"/>
                </a:cubicBezTo>
                <a:cubicBezTo>
                  <a:pt x="8078400" y="-37247"/>
                  <a:pt x="8387205" y="60915"/>
                  <a:pt x="8824913" y="0"/>
                </a:cubicBezTo>
                <a:cubicBezTo>
                  <a:pt x="8845197" y="237393"/>
                  <a:pt x="8782836" y="371086"/>
                  <a:pt x="8824913" y="558070"/>
                </a:cubicBezTo>
                <a:cubicBezTo>
                  <a:pt x="8866990" y="745054"/>
                  <a:pt x="8809622" y="899609"/>
                  <a:pt x="8824913" y="1074801"/>
                </a:cubicBezTo>
                <a:cubicBezTo>
                  <a:pt x="8840204" y="1249993"/>
                  <a:pt x="8799272" y="1376678"/>
                  <a:pt x="8824913" y="1570863"/>
                </a:cubicBezTo>
                <a:cubicBezTo>
                  <a:pt x="8850554" y="1765048"/>
                  <a:pt x="8813197" y="1829846"/>
                  <a:pt x="8824913" y="2066925"/>
                </a:cubicBezTo>
                <a:cubicBezTo>
                  <a:pt x="8666845" y="2130264"/>
                  <a:pt x="8213413" y="2049231"/>
                  <a:pt x="8060087" y="2066925"/>
                </a:cubicBezTo>
                <a:cubicBezTo>
                  <a:pt x="7906761" y="2084619"/>
                  <a:pt x="7582188" y="2036385"/>
                  <a:pt x="7295261" y="2066925"/>
                </a:cubicBezTo>
                <a:cubicBezTo>
                  <a:pt x="7008334" y="2097465"/>
                  <a:pt x="6922273" y="2021341"/>
                  <a:pt x="6795183" y="2066925"/>
                </a:cubicBezTo>
                <a:cubicBezTo>
                  <a:pt x="6668093" y="2112509"/>
                  <a:pt x="6453766" y="2039118"/>
                  <a:pt x="6206855" y="2066925"/>
                </a:cubicBezTo>
                <a:cubicBezTo>
                  <a:pt x="5959944" y="2094732"/>
                  <a:pt x="5955193" y="2030380"/>
                  <a:pt x="5706777" y="2066925"/>
                </a:cubicBezTo>
                <a:cubicBezTo>
                  <a:pt x="5458361" y="2103470"/>
                  <a:pt x="5272433" y="1991635"/>
                  <a:pt x="4941951" y="2066925"/>
                </a:cubicBezTo>
                <a:cubicBezTo>
                  <a:pt x="4611469" y="2142215"/>
                  <a:pt x="4561796" y="2043984"/>
                  <a:pt x="4353624" y="2066925"/>
                </a:cubicBezTo>
                <a:cubicBezTo>
                  <a:pt x="4145452" y="2089866"/>
                  <a:pt x="3943911" y="2023432"/>
                  <a:pt x="3677047" y="2066925"/>
                </a:cubicBezTo>
                <a:cubicBezTo>
                  <a:pt x="3410183" y="2110418"/>
                  <a:pt x="3177858" y="2042233"/>
                  <a:pt x="2912221" y="2066925"/>
                </a:cubicBezTo>
                <a:cubicBezTo>
                  <a:pt x="2646584" y="2091617"/>
                  <a:pt x="2419654" y="1988533"/>
                  <a:pt x="2235645" y="2066925"/>
                </a:cubicBezTo>
                <a:cubicBezTo>
                  <a:pt x="2051636" y="2145317"/>
                  <a:pt x="1852680" y="2019048"/>
                  <a:pt x="1470819" y="2066925"/>
                </a:cubicBezTo>
                <a:cubicBezTo>
                  <a:pt x="1088958" y="2114802"/>
                  <a:pt x="974781" y="2024213"/>
                  <a:pt x="794242" y="2066925"/>
                </a:cubicBezTo>
                <a:cubicBezTo>
                  <a:pt x="613703" y="2109637"/>
                  <a:pt x="211911" y="1986871"/>
                  <a:pt x="0" y="2066925"/>
                </a:cubicBezTo>
                <a:cubicBezTo>
                  <a:pt x="-38885" y="1915985"/>
                  <a:pt x="48890" y="1645761"/>
                  <a:pt x="0" y="1529525"/>
                </a:cubicBezTo>
                <a:cubicBezTo>
                  <a:pt x="-48890" y="1413289"/>
                  <a:pt x="12422" y="1291045"/>
                  <a:pt x="0" y="1054132"/>
                </a:cubicBezTo>
                <a:cubicBezTo>
                  <a:pt x="-12422" y="817219"/>
                  <a:pt x="53250" y="732718"/>
                  <a:pt x="0" y="516731"/>
                </a:cubicBezTo>
                <a:cubicBezTo>
                  <a:pt x="-53250" y="300744"/>
                  <a:pt x="56949" y="112221"/>
                  <a:pt x="0" y="0"/>
                </a:cubicBezTo>
                <a:close/>
              </a:path>
              <a:path w="8824913" h="2066925" stroke="0" extrusionOk="0">
                <a:moveTo>
                  <a:pt x="0" y="0"/>
                </a:moveTo>
                <a:cubicBezTo>
                  <a:pt x="185255" y="-18992"/>
                  <a:pt x="313672" y="397"/>
                  <a:pt x="500078" y="0"/>
                </a:cubicBezTo>
                <a:cubicBezTo>
                  <a:pt x="686484" y="-397"/>
                  <a:pt x="795194" y="47105"/>
                  <a:pt x="911908" y="0"/>
                </a:cubicBezTo>
                <a:cubicBezTo>
                  <a:pt x="1028622" y="-47105"/>
                  <a:pt x="1266048" y="6986"/>
                  <a:pt x="1411986" y="0"/>
                </a:cubicBezTo>
                <a:cubicBezTo>
                  <a:pt x="1557924" y="-6986"/>
                  <a:pt x="1661966" y="32194"/>
                  <a:pt x="1735566" y="0"/>
                </a:cubicBezTo>
                <a:cubicBezTo>
                  <a:pt x="1809166" y="-32194"/>
                  <a:pt x="1970251" y="37040"/>
                  <a:pt x="2059146" y="0"/>
                </a:cubicBezTo>
                <a:cubicBezTo>
                  <a:pt x="2148041" y="-37040"/>
                  <a:pt x="2578769" y="79383"/>
                  <a:pt x="2735723" y="0"/>
                </a:cubicBezTo>
                <a:cubicBezTo>
                  <a:pt x="2892677" y="-79383"/>
                  <a:pt x="2976842" y="35602"/>
                  <a:pt x="3147552" y="0"/>
                </a:cubicBezTo>
                <a:cubicBezTo>
                  <a:pt x="3318262" y="-35602"/>
                  <a:pt x="3613466" y="84753"/>
                  <a:pt x="3912378" y="0"/>
                </a:cubicBezTo>
                <a:cubicBezTo>
                  <a:pt x="4211290" y="-84753"/>
                  <a:pt x="4265771" y="7848"/>
                  <a:pt x="4412457" y="0"/>
                </a:cubicBezTo>
                <a:cubicBezTo>
                  <a:pt x="4559143" y="-7848"/>
                  <a:pt x="4821752" y="51673"/>
                  <a:pt x="5000784" y="0"/>
                </a:cubicBezTo>
                <a:cubicBezTo>
                  <a:pt x="5179816" y="-51673"/>
                  <a:pt x="5559995" y="86901"/>
                  <a:pt x="5765610" y="0"/>
                </a:cubicBezTo>
                <a:cubicBezTo>
                  <a:pt x="5971225" y="-86901"/>
                  <a:pt x="6217981" y="34567"/>
                  <a:pt x="6353937" y="0"/>
                </a:cubicBezTo>
                <a:cubicBezTo>
                  <a:pt x="6489893" y="-34567"/>
                  <a:pt x="6576513" y="22228"/>
                  <a:pt x="6765767" y="0"/>
                </a:cubicBezTo>
                <a:cubicBezTo>
                  <a:pt x="6955021" y="-22228"/>
                  <a:pt x="6979616" y="28476"/>
                  <a:pt x="7177596" y="0"/>
                </a:cubicBezTo>
                <a:cubicBezTo>
                  <a:pt x="7375576" y="-28476"/>
                  <a:pt x="7488805" y="58612"/>
                  <a:pt x="7765923" y="0"/>
                </a:cubicBezTo>
                <a:cubicBezTo>
                  <a:pt x="8043041" y="-58612"/>
                  <a:pt x="8049497" y="52560"/>
                  <a:pt x="8266002" y="0"/>
                </a:cubicBezTo>
                <a:cubicBezTo>
                  <a:pt x="8482507" y="-52560"/>
                  <a:pt x="8562389" y="19675"/>
                  <a:pt x="8824913" y="0"/>
                </a:cubicBezTo>
                <a:cubicBezTo>
                  <a:pt x="8859971" y="155115"/>
                  <a:pt x="8808036" y="333323"/>
                  <a:pt x="8824913" y="516731"/>
                </a:cubicBezTo>
                <a:cubicBezTo>
                  <a:pt x="8841790" y="700139"/>
                  <a:pt x="8787035" y="930550"/>
                  <a:pt x="8824913" y="1074801"/>
                </a:cubicBezTo>
                <a:cubicBezTo>
                  <a:pt x="8862791" y="1219052"/>
                  <a:pt x="8771822" y="1414717"/>
                  <a:pt x="8824913" y="1529525"/>
                </a:cubicBezTo>
                <a:cubicBezTo>
                  <a:pt x="8878004" y="1644333"/>
                  <a:pt x="8805229" y="1834932"/>
                  <a:pt x="8824913" y="2066925"/>
                </a:cubicBezTo>
                <a:cubicBezTo>
                  <a:pt x="8679489" y="2093312"/>
                  <a:pt x="8487370" y="2054497"/>
                  <a:pt x="8236585" y="2066925"/>
                </a:cubicBezTo>
                <a:cubicBezTo>
                  <a:pt x="7985800" y="2079353"/>
                  <a:pt x="7764352" y="2033704"/>
                  <a:pt x="7560009" y="2066925"/>
                </a:cubicBezTo>
                <a:cubicBezTo>
                  <a:pt x="7355666" y="2100146"/>
                  <a:pt x="7352715" y="2058155"/>
                  <a:pt x="7148180" y="2066925"/>
                </a:cubicBezTo>
                <a:cubicBezTo>
                  <a:pt x="6943645" y="2075695"/>
                  <a:pt x="6943094" y="2066666"/>
                  <a:pt x="6824599" y="2066925"/>
                </a:cubicBezTo>
                <a:cubicBezTo>
                  <a:pt x="6706104" y="2067184"/>
                  <a:pt x="6372538" y="1994336"/>
                  <a:pt x="6059774" y="2066925"/>
                </a:cubicBezTo>
                <a:cubicBezTo>
                  <a:pt x="5747010" y="2139514"/>
                  <a:pt x="5710087" y="2022291"/>
                  <a:pt x="5471446" y="2066925"/>
                </a:cubicBezTo>
                <a:cubicBezTo>
                  <a:pt x="5232805" y="2111559"/>
                  <a:pt x="5219460" y="2022751"/>
                  <a:pt x="4971368" y="2066925"/>
                </a:cubicBezTo>
                <a:cubicBezTo>
                  <a:pt x="4723276" y="2111099"/>
                  <a:pt x="4659465" y="2059598"/>
                  <a:pt x="4471289" y="2066925"/>
                </a:cubicBezTo>
                <a:cubicBezTo>
                  <a:pt x="4283113" y="2074252"/>
                  <a:pt x="4082430" y="2038781"/>
                  <a:pt x="3794713" y="2066925"/>
                </a:cubicBezTo>
                <a:cubicBezTo>
                  <a:pt x="3506996" y="2095069"/>
                  <a:pt x="3556478" y="2061633"/>
                  <a:pt x="3471132" y="2066925"/>
                </a:cubicBezTo>
                <a:cubicBezTo>
                  <a:pt x="3385786" y="2072217"/>
                  <a:pt x="3178932" y="2057018"/>
                  <a:pt x="2971054" y="2066925"/>
                </a:cubicBezTo>
                <a:cubicBezTo>
                  <a:pt x="2763176" y="2076832"/>
                  <a:pt x="2700090" y="2036732"/>
                  <a:pt x="2559225" y="2066925"/>
                </a:cubicBezTo>
                <a:cubicBezTo>
                  <a:pt x="2418360" y="2097118"/>
                  <a:pt x="2237805" y="2046194"/>
                  <a:pt x="2147395" y="2066925"/>
                </a:cubicBezTo>
                <a:cubicBezTo>
                  <a:pt x="2056985" y="2087656"/>
                  <a:pt x="1819965" y="2049303"/>
                  <a:pt x="1735566" y="2066925"/>
                </a:cubicBezTo>
                <a:cubicBezTo>
                  <a:pt x="1651167" y="2084547"/>
                  <a:pt x="1212257" y="2052418"/>
                  <a:pt x="1058990" y="2066925"/>
                </a:cubicBezTo>
                <a:cubicBezTo>
                  <a:pt x="905723" y="2081432"/>
                  <a:pt x="825006" y="2050917"/>
                  <a:pt x="647160" y="2066925"/>
                </a:cubicBezTo>
                <a:cubicBezTo>
                  <a:pt x="469314" y="2082933"/>
                  <a:pt x="159929" y="2057541"/>
                  <a:pt x="0" y="2066925"/>
                </a:cubicBezTo>
                <a:cubicBezTo>
                  <a:pt x="-32463" y="1899754"/>
                  <a:pt x="34787" y="1698493"/>
                  <a:pt x="0" y="1550194"/>
                </a:cubicBezTo>
                <a:cubicBezTo>
                  <a:pt x="-34787" y="1401895"/>
                  <a:pt x="34553" y="1240747"/>
                  <a:pt x="0" y="992124"/>
                </a:cubicBezTo>
                <a:cubicBezTo>
                  <a:pt x="-34553" y="743501"/>
                  <a:pt x="37513" y="675848"/>
                  <a:pt x="0" y="537401"/>
                </a:cubicBezTo>
                <a:cubicBezTo>
                  <a:pt x="-37513" y="398954"/>
                  <a:pt x="11515" y="237430"/>
                  <a:pt x="0" y="0"/>
                </a:cubicBezTo>
                <a:close/>
              </a:path>
            </a:pathLst>
          </a:custGeom>
          <a:ln>
            <a:solidFill>
              <a:schemeClr val="bg2">
                <a:lumMod val="40000"/>
                <a:lumOff val="60000"/>
              </a:schemeClr>
            </a:solidFill>
            <a:extLst>
              <a:ext uri="{C807C97D-BFC1-408E-A445-0C87EB9F89A2}">
                <ask:lineSketchStyleProps xmlns:ask="http://schemas.microsoft.com/office/drawing/2018/sketchyshapes" sd="2478536466">
                  <a:prstGeom prst="rect">
                    <a:avLst/>
                  </a:prstGeom>
                  <ask:type>
                    <ask:lineSketchScribble/>
                  </ask:type>
                </ask:lineSketchStyleProps>
              </a:ext>
            </a:extLst>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64071841"/>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35" name="Ink 34">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35" name="Ink 34">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37" name="Rectangle 36">
            <a:extLst>
              <a:ext uri="{FF2B5EF4-FFF2-40B4-BE49-F238E27FC236}">
                <a16:creationId xmlns:a16="http://schemas.microsoft.com/office/drawing/2014/main" id="{2C8B0D73-9BAF-4601-9F4B-0636F2DED1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5AF5068F-4385-4DDC-AE5A-E1E44D507E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48095" y="0"/>
            <a:ext cx="9543905" cy="6858000"/>
          </a:xfrm>
          <a:custGeom>
            <a:avLst/>
            <a:gdLst>
              <a:gd name="connsiteX0" fmla="*/ 0 w 9543905"/>
              <a:gd name="connsiteY0" fmla="*/ 0 h 6858000"/>
              <a:gd name="connsiteX1" fmla="*/ 5842734 w 9543905"/>
              <a:gd name="connsiteY1" fmla="*/ 0 h 6858000"/>
              <a:gd name="connsiteX2" fmla="*/ 9543905 w 9543905"/>
              <a:gd name="connsiteY2" fmla="*/ 0 h 6858000"/>
              <a:gd name="connsiteX3" fmla="*/ 9543905 w 9543905"/>
              <a:gd name="connsiteY3" fmla="*/ 6858000 h 6858000"/>
              <a:gd name="connsiteX4" fmla="*/ 113035 w 9543905"/>
              <a:gd name="connsiteY4" fmla="*/ 6858000 h 6858000"/>
              <a:gd name="connsiteX5" fmla="*/ 115048 w 9543905"/>
              <a:gd name="connsiteY5" fmla="*/ 6806616 h 6858000"/>
              <a:gd name="connsiteX6" fmla="*/ 133345 w 9543905"/>
              <a:gd name="connsiteY6" fmla="*/ 6699516 h 6858000"/>
              <a:gd name="connsiteX7" fmla="*/ 146630 w 9543905"/>
              <a:gd name="connsiteY7" fmla="*/ 6663803 h 6858000"/>
              <a:gd name="connsiteX8" fmla="*/ 168465 w 9543905"/>
              <a:gd name="connsiteY8" fmla="*/ 6603822 h 6858000"/>
              <a:gd name="connsiteX9" fmla="*/ 182787 w 9543905"/>
              <a:gd name="connsiteY9" fmla="*/ 6531864 h 6858000"/>
              <a:gd name="connsiteX10" fmla="*/ 194216 w 9543905"/>
              <a:gd name="connsiteY10" fmla="*/ 6492765 h 6858000"/>
              <a:gd name="connsiteX11" fmla="*/ 213675 w 9543905"/>
              <a:gd name="connsiteY11" fmla="*/ 6439094 h 6858000"/>
              <a:gd name="connsiteX12" fmla="*/ 245570 w 9543905"/>
              <a:gd name="connsiteY12" fmla="*/ 6358480 h 6858000"/>
              <a:gd name="connsiteX13" fmla="*/ 258381 w 9543905"/>
              <a:gd name="connsiteY13" fmla="*/ 6310095 h 6858000"/>
              <a:gd name="connsiteX14" fmla="*/ 299437 w 9543905"/>
              <a:gd name="connsiteY14" fmla="*/ 6179986 h 6858000"/>
              <a:gd name="connsiteX15" fmla="*/ 352806 w 9543905"/>
              <a:gd name="connsiteY15" fmla="*/ 6054139 h 6858000"/>
              <a:gd name="connsiteX16" fmla="*/ 395865 w 9543905"/>
              <a:gd name="connsiteY16" fmla="*/ 5960500 h 6858000"/>
              <a:gd name="connsiteX17" fmla="*/ 396933 w 9543905"/>
              <a:gd name="connsiteY17" fmla="*/ 5948942 h 6858000"/>
              <a:gd name="connsiteX18" fmla="*/ 397312 w 9543905"/>
              <a:gd name="connsiteY18" fmla="*/ 5948720 h 6858000"/>
              <a:gd name="connsiteX19" fmla="*/ 397625 w 9543905"/>
              <a:gd name="connsiteY19" fmla="*/ 5937773 h 6858000"/>
              <a:gd name="connsiteX20" fmla="*/ 396513 w 9543905"/>
              <a:gd name="connsiteY20" fmla="*/ 5917147 h 6858000"/>
              <a:gd name="connsiteX21" fmla="*/ 400473 w 9543905"/>
              <a:gd name="connsiteY21" fmla="*/ 5919724 h 6858000"/>
              <a:gd name="connsiteX22" fmla="*/ 412664 w 9543905"/>
              <a:gd name="connsiteY22" fmla="*/ 5903746 h 6858000"/>
              <a:gd name="connsiteX23" fmla="*/ 414169 w 9543905"/>
              <a:gd name="connsiteY23" fmla="*/ 5903208 h 6858000"/>
              <a:gd name="connsiteX24" fmla="*/ 413727 w 9543905"/>
              <a:gd name="connsiteY24" fmla="*/ 5898076 h 6858000"/>
              <a:gd name="connsiteX25" fmla="*/ 403782 w 9543905"/>
              <a:gd name="connsiteY25" fmla="*/ 5872729 h 6858000"/>
              <a:gd name="connsiteX26" fmla="*/ 434241 w 9543905"/>
              <a:gd name="connsiteY26" fmla="*/ 5827091 h 6858000"/>
              <a:gd name="connsiteX27" fmla="*/ 448249 w 9543905"/>
              <a:gd name="connsiteY27" fmla="*/ 5779409 h 6858000"/>
              <a:gd name="connsiteX28" fmla="*/ 449380 w 9543905"/>
              <a:gd name="connsiteY28" fmla="*/ 5776821 h 6858000"/>
              <a:gd name="connsiteX29" fmla="*/ 450993 w 9543905"/>
              <a:gd name="connsiteY29" fmla="*/ 5776128 h 6858000"/>
              <a:gd name="connsiteX30" fmla="*/ 450629 w 9543905"/>
              <a:gd name="connsiteY30" fmla="*/ 5769741 h 6858000"/>
              <a:gd name="connsiteX31" fmla="*/ 452931 w 9543905"/>
              <a:gd name="connsiteY31" fmla="*/ 5689610 h 6858000"/>
              <a:gd name="connsiteX32" fmla="*/ 467780 w 9543905"/>
              <a:gd name="connsiteY32" fmla="*/ 5558397 h 6858000"/>
              <a:gd name="connsiteX33" fmla="*/ 472240 w 9543905"/>
              <a:gd name="connsiteY33" fmla="*/ 5399206 h 6858000"/>
              <a:gd name="connsiteX34" fmla="*/ 476924 w 9543905"/>
              <a:gd name="connsiteY34" fmla="*/ 5371442 h 6858000"/>
              <a:gd name="connsiteX35" fmla="*/ 480171 w 9543905"/>
              <a:gd name="connsiteY35" fmla="*/ 5370976 h 6858000"/>
              <a:gd name="connsiteX36" fmla="*/ 480955 w 9543905"/>
              <a:gd name="connsiteY36" fmla="*/ 5366567 h 6858000"/>
              <a:gd name="connsiteX37" fmla="*/ 478302 w 9543905"/>
              <a:gd name="connsiteY37" fmla="*/ 5363282 h 6858000"/>
              <a:gd name="connsiteX38" fmla="*/ 479189 w 9543905"/>
              <a:gd name="connsiteY38" fmla="*/ 5358023 h 6858000"/>
              <a:gd name="connsiteX39" fmla="*/ 480748 w 9543905"/>
              <a:gd name="connsiteY39" fmla="*/ 5343820 h 6858000"/>
              <a:gd name="connsiteX40" fmla="*/ 486553 w 9543905"/>
              <a:gd name="connsiteY40" fmla="*/ 5338013 h 6858000"/>
              <a:gd name="connsiteX41" fmla="*/ 486699 w 9543905"/>
              <a:gd name="connsiteY41" fmla="*/ 5337090 h 6858000"/>
              <a:gd name="connsiteX42" fmla="*/ 485890 w 9543905"/>
              <a:gd name="connsiteY42" fmla="*/ 5328734 h 6858000"/>
              <a:gd name="connsiteX43" fmla="*/ 486120 w 9543905"/>
              <a:gd name="connsiteY43" fmla="*/ 5308370 h 6858000"/>
              <a:gd name="connsiteX44" fmla="*/ 486426 w 9543905"/>
              <a:gd name="connsiteY44" fmla="*/ 5308221 h 6858000"/>
              <a:gd name="connsiteX45" fmla="*/ 485506 w 9543905"/>
              <a:gd name="connsiteY45" fmla="*/ 5294605 h 6858000"/>
              <a:gd name="connsiteX46" fmla="*/ 491057 w 9543905"/>
              <a:gd name="connsiteY46" fmla="*/ 5282657 h 6858000"/>
              <a:gd name="connsiteX47" fmla="*/ 483922 w 9543905"/>
              <a:gd name="connsiteY47" fmla="*/ 5267541 h 6858000"/>
              <a:gd name="connsiteX48" fmla="*/ 491468 w 9543905"/>
              <a:gd name="connsiteY48" fmla="*/ 5246672 h 6858000"/>
              <a:gd name="connsiteX49" fmla="*/ 486307 w 9543905"/>
              <a:gd name="connsiteY49" fmla="*/ 5192552 h 6858000"/>
              <a:gd name="connsiteX50" fmla="*/ 459588 w 9543905"/>
              <a:gd name="connsiteY50" fmla="*/ 4987201 h 6858000"/>
              <a:gd name="connsiteX51" fmla="*/ 467423 w 9543905"/>
              <a:gd name="connsiteY51" fmla="*/ 4870985 h 6858000"/>
              <a:gd name="connsiteX52" fmla="*/ 467484 w 9543905"/>
              <a:gd name="connsiteY52" fmla="*/ 4868602 h 6858000"/>
              <a:gd name="connsiteX53" fmla="*/ 474862 w 9543905"/>
              <a:gd name="connsiteY53" fmla="*/ 4813579 h 6858000"/>
              <a:gd name="connsiteX54" fmla="*/ 477179 w 9543905"/>
              <a:gd name="connsiteY54" fmla="*/ 4740625 h 6858000"/>
              <a:gd name="connsiteX55" fmla="*/ 493578 w 9543905"/>
              <a:gd name="connsiteY55" fmla="*/ 4668390 h 6858000"/>
              <a:gd name="connsiteX56" fmla="*/ 492448 w 9543905"/>
              <a:gd name="connsiteY56" fmla="*/ 4574647 h 6858000"/>
              <a:gd name="connsiteX57" fmla="*/ 494912 w 9543905"/>
              <a:gd name="connsiteY57" fmla="*/ 4570352 h 6858000"/>
              <a:gd name="connsiteX58" fmla="*/ 498070 w 9543905"/>
              <a:gd name="connsiteY58" fmla="*/ 4551981 h 6858000"/>
              <a:gd name="connsiteX59" fmla="*/ 507334 w 9543905"/>
              <a:gd name="connsiteY59" fmla="*/ 4548274 h 6858000"/>
              <a:gd name="connsiteX60" fmla="*/ 518089 w 9543905"/>
              <a:gd name="connsiteY60" fmla="*/ 4521680 h 6858000"/>
              <a:gd name="connsiteX61" fmla="*/ 521565 w 9543905"/>
              <a:gd name="connsiteY61" fmla="*/ 4487456 h 6858000"/>
              <a:gd name="connsiteX62" fmla="*/ 528714 w 9543905"/>
              <a:gd name="connsiteY62" fmla="*/ 4323362 h 6858000"/>
              <a:gd name="connsiteX63" fmla="*/ 538339 w 9543905"/>
              <a:gd name="connsiteY63" fmla="*/ 4226015 h 6858000"/>
              <a:gd name="connsiteX64" fmla="*/ 561579 w 9543905"/>
              <a:gd name="connsiteY64" fmla="*/ 4139640 h 6858000"/>
              <a:gd name="connsiteX65" fmla="*/ 587826 w 9543905"/>
              <a:gd name="connsiteY65" fmla="*/ 4051175 h 6858000"/>
              <a:gd name="connsiteX66" fmla="*/ 611782 w 9543905"/>
              <a:gd name="connsiteY66" fmla="*/ 3930565 h 6858000"/>
              <a:gd name="connsiteX67" fmla="*/ 601463 w 9543905"/>
              <a:gd name="connsiteY67" fmla="*/ 3870459 h 6858000"/>
              <a:gd name="connsiteX68" fmla="*/ 600475 w 9543905"/>
              <a:gd name="connsiteY68" fmla="*/ 3830272 h 6858000"/>
              <a:gd name="connsiteX69" fmla="*/ 626389 w 9543905"/>
              <a:gd name="connsiteY69" fmla="*/ 3742026 h 6858000"/>
              <a:gd name="connsiteX70" fmla="*/ 624630 w 9543905"/>
              <a:gd name="connsiteY70" fmla="*/ 3540743 h 6858000"/>
              <a:gd name="connsiteX71" fmla="*/ 624342 w 9543905"/>
              <a:gd name="connsiteY71" fmla="*/ 3381705 h 6858000"/>
              <a:gd name="connsiteX72" fmla="*/ 633622 w 9543905"/>
              <a:gd name="connsiteY72" fmla="*/ 3312232 h 6858000"/>
              <a:gd name="connsiteX73" fmla="*/ 633589 w 9543905"/>
              <a:gd name="connsiteY73" fmla="*/ 3200114 h 6858000"/>
              <a:gd name="connsiteX74" fmla="*/ 596964 w 9543905"/>
              <a:gd name="connsiteY74" fmla="*/ 3046420 h 6858000"/>
              <a:gd name="connsiteX75" fmla="*/ 580466 w 9543905"/>
              <a:gd name="connsiteY75" fmla="*/ 2973584 h 6858000"/>
              <a:gd name="connsiteX76" fmla="*/ 546593 w 9543905"/>
              <a:gd name="connsiteY76" fmla="*/ 2905280 h 6858000"/>
              <a:gd name="connsiteX77" fmla="*/ 532528 w 9543905"/>
              <a:gd name="connsiteY77" fmla="*/ 2866431 h 6858000"/>
              <a:gd name="connsiteX78" fmla="*/ 519586 w 9543905"/>
              <a:gd name="connsiteY78" fmla="*/ 2811740 h 6858000"/>
              <a:gd name="connsiteX79" fmla="*/ 515093 w 9543905"/>
              <a:gd name="connsiteY79" fmla="*/ 2731228 h 6858000"/>
              <a:gd name="connsiteX80" fmla="*/ 512818 w 9543905"/>
              <a:gd name="connsiteY80" fmla="*/ 2709472 h 6858000"/>
              <a:gd name="connsiteX81" fmla="*/ 507087 w 9543905"/>
              <a:gd name="connsiteY81" fmla="*/ 2703419 h 6858000"/>
              <a:gd name="connsiteX82" fmla="*/ 506754 w 9543905"/>
              <a:gd name="connsiteY82" fmla="*/ 2700412 h 6858000"/>
              <a:gd name="connsiteX83" fmla="*/ 504932 w 9543905"/>
              <a:gd name="connsiteY83" fmla="*/ 2693732 h 6858000"/>
              <a:gd name="connsiteX84" fmla="*/ 510467 w 9543905"/>
              <a:gd name="connsiteY84" fmla="*/ 2692400 h 6858000"/>
              <a:gd name="connsiteX85" fmla="*/ 518323 w 9543905"/>
              <a:gd name="connsiteY85" fmla="*/ 2680281 h 6858000"/>
              <a:gd name="connsiteX86" fmla="*/ 498585 w 9543905"/>
              <a:gd name="connsiteY86" fmla="*/ 2643422 h 6858000"/>
              <a:gd name="connsiteX87" fmla="*/ 496335 w 9543905"/>
              <a:gd name="connsiteY87" fmla="*/ 2638976 h 6858000"/>
              <a:gd name="connsiteX88" fmla="*/ 500927 w 9543905"/>
              <a:gd name="connsiteY88" fmla="*/ 2633025 h 6858000"/>
              <a:gd name="connsiteX89" fmla="*/ 494667 w 9543905"/>
              <a:gd name="connsiteY89" fmla="*/ 2551656 h 6858000"/>
              <a:gd name="connsiteX90" fmla="*/ 451967 w 9543905"/>
              <a:gd name="connsiteY90" fmla="*/ 2435035 h 6858000"/>
              <a:gd name="connsiteX91" fmla="*/ 428919 w 9543905"/>
              <a:gd name="connsiteY91" fmla="*/ 2154428 h 6858000"/>
              <a:gd name="connsiteX92" fmla="*/ 437429 w 9543905"/>
              <a:gd name="connsiteY92" fmla="*/ 2109159 h 6858000"/>
              <a:gd name="connsiteX93" fmla="*/ 427197 w 9543905"/>
              <a:gd name="connsiteY93" fmla="*/ 1941070 h 6858000"/>
              <a:gd name="connsiteX94" fmla="*/ 418479 w 9543905"/>
              <a:gd name="connsiteY94" fmla="*/ 1762854 h 6858000"/>
              <a:gd name="connsiteX95" fmla="*/ 384196 w 9543905"/>
              <a:gd name="connsiteY95" fmla="*/ 1551024 h 6858000"/>
              <a:gd name="connsiteX96" fmla="*/ 383609 w 9543905"/>
              <a:gd name="connsiteY96" fmla="*/ 1346413 h 6858000"/>
              <a:gd name="connsiteX97" fmla="*/ 391601 w 9543905"/>
              <a:gd name="connsiteY97" fmla="*/ 1291575 h 6858000"/>
              <a:gd name="connsiteX98" fmla="*/ 397626 w 9543905"/>
              <a:gd name="connsiteY98" fmla="*/ 1281803 h 6858000"/>
              <a:gd name="connsiteX99" fmla="*/ 393645 w 9543905"/>
              <a:gd name="connsiteY99" fmla="*/ 1279388 h 6858000"/>
              <a:gd name="connsiteX100" fmla="*/ 374754 w 9543905"/>
              <a:gd name="connsiteY100" fmla="*/ 1278565 h 6858000"/>
              <a:gd name="connsiteX101" fmla="*/ 374525 w 9543905"/>
              <a:gd name="connsiteY101" fmla="*/ 1256221 h 6858000"/>
              <a:gd name="connsiteX102" fmla="*/ 374689 w 9543905"/>
              <a:gd name="connsiteY102" fmla="*/ 1252267 h 6858000"/>
              <a:gd name="connsiteX103" fmla="*/ 370937 w 9543905"/>
              <a:gd name="connsiteY103" fmla="*/ 1238629 h 6858000"/>
              <a:gd name="connsiteX104" fmla="*/ 375383 w 9543905"/>
              <a:gd name="connsiteY104" fmla="*/ 1232055 h 6858000"/>
              <a:gd name="connsiteX105" fmla="*/ 373681 w 9543905"/>
              <a:gd name="connsiteY105" fmla="*/ 1209574 h 6858000"/>
              <a:gd name="connsiteX106" fmla="*/ 365238 w 9543905"/>
              <a:gd name="connsiteY106" fmla="*/ 1185229 h 6858000"/>
              <a:gd name="connsiteX107" fmla="*/ 319012 w 9543905"/>
              <a:gd name="connsiteY107" fmla="*/ 1072728 h 6858000"/>
              <a:gd name="connsiteX108" fmla="*/ 294836 w 9543905"/>
              <a:gd name="connsiteY108" fmla="*/ 1003603 h 6858000"/>
              <a:gd name="connsiteX109" fmla="*/ 291121 w 9543905"/>
              <a:gd name="connsiteY109" fmla="*/ 974494 h 6858000"/>
              <a:gd name="connsiteX110" fmla="*/ 282255 w 9543905"/>
              <a:gd name="connsiteY110" fmla="*/ 935756 h 6858000"/>
              <a:gd name="connsiteX111" fmla="*/ 270842 w 9543905"/>
              <a:gd name="connsiteY111" fmla="*/ 865189 h 6858000"/>
              <a:gd name="connsiteX112" fmla="*/ 248146 w 9543905"/>
              <a:gd name="connsiteY112" fmla="*/ 774216 h 6858000"/>
              <a:gd name="connsiteX113" fmla="*/ 224374 w 9543905"/>
              <a:gd name="connsiteY113" fmla="*/ 737534 h 6858000"/>
              <a:gd name="connsiteX114" fmla="*/ 217373 w 9543905"/>
              <a:gd name="connsiteY114" fmla="*/ 729972 h 6858000"/>
              <a:gd name="connsiteX115" fmla="*/ 217676 w 9543905"/>
              <a:gd name="connsiteY115" fmla="*/ 725436 h 6858000"/>
              <a:gd name="connsiteX116" fmla="*/ 208900 w 9543905"/>
              <a:gd name="connsiteY116" fmla="*/ 698394 h 6858000"/>
              <a:gd name="connsiteX117" fmla="*/ 211888 w 9543905"/>
              <a:gd name="connsiteY117" fmla="*/ 667375 h 6858000"/>
              <a:gd name="connsiteX118" fmla="*/ 211018 w 9543905"/>
              <a:gd name="connsiteY118" fmla="*/ 666178 h 6858000"/>
              <a:gd name="connsiteX119" fmla="*/ 214525 w 9543905"/>
              <a:gd name="connsiteY119" fmla="*/ 662883 h 6858000"/>
              <a:gd name="connsiteX120" fmla="*/ 215214 w 9543905"/>
              <a:gd name="connsiteY120" fmla="*/ 657121 h 6858000"/>
              <a:gd name="connsiteX121" fmla="*/ 210708 w 9543905"/>
              <a:gd name="connsiteY121" fmla="*/ 642424 h 6858000"/>
              <a:gd name="connsiteX122" fmla="*/ 207958 w 9543905"/>
              <a:gd name="connsiteY122" fmla="*/ 637069 h 6858000"/>
              <a:gd name="connsiteX123" fmla="*/ 206178 w 9543905"/>
              <a:gd name="connsiteY123" fmla="*/ 628866 h 6858000"/>
              <a:gd name="connsiteX124" fmla="*/ 206470 w 9543905"/>
              <a:gd name="connsiteY124" fmla="*/ 628611 h 6858000"/>
              <a:gd name="connsiteX125" fmla="*/ 188537 w 9543905"/>
              <a:gd name="connsiteY125" fmla="*/ 584651 h 6858000"/>
              <a:gd name="connsiteX126" fmla="*/ 209579 w 9543905"/>
              <a:gd name="connsiteY126" fmla="*/ 529877 h 6858000"/>
              <a:gd name="connsiteX127" fmla="*/ 210596 w 9543905"/>
              <a:gd name="connsiteY127" fmla="*/ 508458 h 6858000"/>
              <a:gd name="connsiteX128" fmla="*/ 212933 w 9543905"/>
              <a:gd name="connsiteY128" fmla="*/ 496732 h 6858000"/>
              <a:gd name="connsiteX129" fmla="*/ 199102 w 9543905"/>
              <a:gd name="connsiteY129" fmla="*/ 460965 h 6858000"/>
              <a:gd name="connsiteX130" fmla="*/ 186473 w 9543905"/>
              <a:gd name="connsiteY130" fmla="*/ 433741 h 6858000"/>
              <a:gd name="connsiteX131" fmla="*/ 181436 w 9543905"/>
              <a:gd name="connsiteY131" fmla="*/ 421997 h 6858000"/>
              <a:gd name="connsiteX132" fmla="*/ 170704 w 9543905"/>
              <a:gd name="connsiteY132" fmla="*/ 401642 h 6858000"/>
              <a:gd name="connsiteX133" fmla="*/ 171505 w 9543905"/>
              <a:gd name="connsiteY133" fmla="*/ 399386 h 6858000"/>
              <a:gd name="connsiteX134" fmla="*/ 161629 w 9543905"/>
              <a:gd name="connsiteY134" fmla="*/ 385688 h 6858000"/>
              <a:gd name="connsiteX135" fmla="*/ 127466 w 9543905"/>
              <a:gd name="connsiteY135" fmla="*/ 336100 h 6858000"/>
              <a:gd name="connsiteX136" fmla="*/ 41200 w 9543905"/>
              <a:gd name="connsiteY136" fmla="*/ 98593 h 6858000"/>
              <a:gd name="connsiteX137" fmla="*/ 7716 w 9543905"/>
              <a:gd name="connsiteY137" fmla="*/ 2983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9543905" h="6858000">
                <a:moveTo>
                  <a:pt x="0" y="0"/>
                </a:moveTo>
                <a:lnTo>
                  <a:pt x="5842734" y="0"/>
                </a:lnTo>
                <a:lnTo>
                  <a:pt x="9543905" y="0"/>
                </a:lnTo>
                <a:lnTo>
                  <a:pt x="9543905" y="6858000"/>
                </a:lnTo>
                <a:lnTo>
                  <a:pt x="113035" y="6858000"/>
                </a:lnTo>
                <a:lnTo>
                  <a:pt x="115048" y="6806616"/>
                </a:lnTo>
                <a:cubicBezTo>
                  <a:pt x="120726" y="6737180"/>
                  <a:pt x="153136" y="6794589"/>
                  <a:pt x="133345" y="6699516"/>
                </a:cubicBezTo>
                <a:cubicBezTo>
                  <a:pt x="148185" y="6694616"/>
                  <a:pt x="150415" y="6684031"/>
                  <a:pt x="146630" y="6663803"/>
                </a:cubicBezTo>
                <a:cubicBezTo>
                  <a:pt x="150398" y="6630381"/>
                  <a:pt x="183953" y="6643711"/>
                  <a:pt x="168465" y="6603822"/>
                </a:cubicBezTo>
                <a:cubicBezTo>
                  <a:pt x="179548" y="6578564"/>
                  <a:pt x="178495" y="6550373"/>
                  <a:pt x="182787" y="6531864"/>
                </a:cubicBezTo>
                <a:cubicBezTo>
                  <a:pt x="189730" y="6508814"/>
                  <a:pt x="191600" y="6519897"/>
                  <a:pt x="194216" y="6492765"/>
                </a:cubicBezTo>
                <a:cubicBezTo>
                  <a:pt x="200678" y="6460921"/>
                  <a:pt x="167243" y="6450335"/>
                  <a:pt x="213675" y="6439094"/>
                </a:cubicBezTo>
                <a:cubicBezTo>
                  <a:pt x="208532" y="6401962"/>
                  <a:pt x="228708" y="6401544"/>
                  <a:pt x="245570" y="6358480"/>
                </a:cubicBezTo>
                <a:cubicBezTo>
                  <a:pt x="237964" y="6335720"/>
                  <a:pt x="245657" y="6321909"/>
                  <a:pt x="258381" y="6310095"/>
                </a:cubicBezTo>
                <a:cubicBezTo>
                  <a:pt x="262827" y="6264292"/>
                  <a:pt x="285034" y="6228413"/>
                  <a:pt x="299437" y="6179986"/>
                </a:cubicBezTo>
                <a:lnTo>
                  <a:pt x="352806" y="6054139"/>
                </a:lnTo>
                <a:lnTo>
                  <a:pt x="395865" y="5960500"/>
                </a:lnTo>
                <a:cubicBezTo>
                  <a:pt x="395672" y="5954937"/>
                  <a:pt x="396070" y="5951333"/>
                  <a:pt x="396933" y="5948942"/>
                </a:cubicBezTo>
                <a:lnTo>
                  <a:pt x="397312" y="5948720"/>
                </a:lnTo>
                <a:lnTo>
                  <a:pt x="397625" y="5937773"/>
                </a:lnTo>
                <a:lnTo>
                  <a:pt x="396513" y="5917147"/>
                </a:lnTo>
                <a:lnTo>
                  <a:pt x="400473" y="5919724"/>
                </a:lnTo>
                <a:cubicBezTo>
                  <a:pt x="404305" y="5911737"/>
                  <a:pt x="408278" y="5906850"/>
                  <a:pt x="412664" y="5903746"/>
                </a:cubicBezTo>
                <a:lnTo>
                  <a:pt x="414169" y="5903208"/>
                </a:lnTo>
                <a:lnTo>
                  <a:pt x="413727" y="5898076"/>
                </a:lnTo>
                <a:cubicBezTo>
                  <a:pt x="411857" y="5889335"/>
                  <a:pt x="408715" y="5880830"/>
                  <a:pt x="403782" y="5872729"/>
                </a:cubicBezTo>
                <a:cubicBezTo>
                  <a:pt x="417521" y="5859140"/>
                  <a:pt x="427120" y="5843731"/>
                  <a:pt x="434241" y="5827091"/>
                </a:cubicBezTo>
                <a:lnTo>
                  <a:pt x="448249" y="5779409"/>
                </a:lnTo>
                <a:lnTo>
                  <a:pt x="449380" y="5776821"/>
                </a:lnTo>
                <a:lnTo>
                  <a:pt x="450993" y="5776128"/>
                </a:lnTo>
                <a:lnTo>
                  <a:pt x="450629" y="5769741"/>
                </a:lnTo>
                <a:lnTo>
                  <a:pt x="452931" y="5689610"/>
                </a:lnTo>
                <a:lnTo>
                  <a:pt x="467780" y="5558397"/>
                </a:lnTo>
                <a:lnTo>
                  <a:pt x="472240" y="5399206"/>
                </a:lnTo>
                <a:lnTo>
                  <a:pt x="476924" y="5371442"/>
                </a:lnTo>
                <a:lnTo>
                  <a:pt x="480171" y="5370976"/>
                </a:lnTo>
                <a:cubicBezTo>
                  <a:pt x="482187" y="5369956"/>
                  <a:pt x="482137" y="5368514"/>
                  <a:pt x="480955" y="5366567"/>
                </a:cubicBezTo>
                <a:lnTo>
                  <a:pt x="478302" y="5363282"/>
                </a:lnTo>
                <a:lnTo>
                  <a:pt x="479189" y="5358023"/>
                </a:lnTo>
                <a:lnTo>
                  <a:pt x="480748" y="5343820"/>
                </a:lnTo>
                <a:lnTo>
                  <a:pt x="486553" y="5338013"/>
                </a:lnTo>
                <a:lnTo>
                  <a:pt x="486699" y="5337090"/>
                </a:lnTo>
                <a:lnTo>
                  <a:pt x="485890" y="5328734"/>
                </a:lnTo>
                <a:cubicBezTo>
                  <a:pt x="485260" y="5319876"/>
                  <a:pt x="485157" y="5312696"/>
                  <a:pt x="486120" y="5308370"/>
                </a:cubicBezTo>
                <a:lnTo>
                  <a:pt x="486426" y="5308221"/>
                </a:lnTo>
                <a:lnTo>
                  <a:pt x="485506" y="5294605"/>
                </a:lnTo>
                <a:cubicBezTo>
                  <a:pt x="485962" y="5289997"/>
                  <a:pt x="487513" y="5285876"/>
                  <a:pt x="491057" y="5282657"/>
                </a:cubicBezTo>
                <a:lnTo>
                  <a:pt x="483922" y="5267541"/>
                </a:lnTo>
                <a:lnTo>
                  <a:pt x="491468" y="5246672"/>
                </a:lnTo>
                <a:cubicBezTo>
                  <a:pt x="497365" y="5227652"/>
                  <a:pt x="499424" y="5208939"/>
                  <a:pt x="486307" y="5192552"/>
                </a:cubicBezTo>
                <a:cubicBezTo>
                  <a:pt x="485311" y="5146540"/>
                  <a:pt x="462737" y="5040796"/>
                  <a:pt x="459588" y="4987201"/>
                </a:cubicBezTo>
                <a:cubicBezTo>
                  <a:pt x="438956" y="4958874"/>
                  <a:pt x="465515" y="4905977"/>
                  <a:pt x="467423" y="4870985"/>
                </a:cubicBezTo>
                <a:lnTo>
                  <a:pt x="467484" y="4868602"/>
                </a:lnTo>
                <a:lnTo>
                  <a:pt x="474862" y="4813579"/>
                </a:lnTo>
                <a:cubicBezTo>
                  <a:pt x="477584" y="4788540"/>
                  <a:pt x="478995" y="4763984"/>
                  <a:pt x="477179" y="4740625"/>
                </a:cubicBezTo>
                <a:cubicBezTo>
                  <a:pt x="518893" y="4697719"/>
                  <a:pt x="481998" y="4718465"/>
                  <a:pt x="493578" y="4668390"/>
                </a:cubicBezTo>
                <a:cubicBezTo>
                  <a:pt x="496122" y="4640728"/>
                  <a:pt x="492225" y="4590987"/>
                  <a:pt x="492448" y="4574647"/>
                </a:cubicBezTo>
                <a:lnTo>
                  <a:pt x="494912" y="4570352"/>
                </a:lnTo>
                <a:lnTo>
                  <a:pt x="498070" y="4551981"/>
                </a:lnTo>
                <a:lnTo>
                  <a:pt x="507334" y="4548274"/>
                </a:lnTo>
                <a:lnTo>
                  <a:pt x="518089" y="4521680"/>
                </a:lnTo>
                <a:cubicBezTo>
                  <a:pt x="520825" y="4511494"/>
                  <a:pt x="522251" y="4500266"/>
                  <a:pt x="521565" y="4487456"/>
                </a:cubicBezTo>
                <a:cubicBezTo>
                  <a:pt x="504782" y="4442892"/>
                  <a:pt x="551449" y="4378573"/>
                  <a:pt x="528714" y="4323362"/>
                </a:cubicBezTo>
                <a:cubicBezTo>
                  <a:pt x="523463" y="4302911"/>
                  <a:pt x="526228" y="4238701"/>
                  <a:pt x="538339" y="4226015"/>
                </a:cubicBezTo>
                <a:cubicBezTo>
                  <a:pt x="543816" y="4195395"/>
                  <a:pt x="553332" y="4168781"/>
                  <a:pt x="561579" y="4139640"/>
                </a:cubicBezTo>
                <a:cubicBezTo>
                  <a:pt x="546635" y="4107220"/>
                  <a:pt x="579122" y="4079408"/>
                  <a:pt x="587826" y="4051175"/>
                </a:cubicBezTo>
                <a:cubicBezTo>
                  <a:pt x="572784" y="4025794"/>
                  <a:pt x="605875" y="3991589"/>
                  <a:pt x="611782" y="3930565"/>
                </a:cubicBezTo>
                <a:cubicBezTo>
                  <a:pt x="594341" y="3902693"/>
                  <a:pt x="624108" y="3922757"/>
                  <a:pt x="601463" y="3870459"/>
                </a:cubicBezTo>
                <a:cubicBezTo>
                  <a:pt x="604016" y="3868663"/>
                  <a:pt x="596319" y="3851678"/>
                  <a:pt x="600475" y="3830272"/>
                </a:cubicBezTo>
                <a:cubicBezTo>
                  <a:pt x="604629" y="3808867"/>
                  <a:pt x="636306" y="3759999"/>
                  <a:pt x="626389" y="3742026"/>
                </a:cubicBezTo>
                <a:cubicBezTo>
                  <a:pt x="624520" y="3674540"/>
                  <a:pt x="625508" y="3604893"/>
                  <a:pt x="624630" y="3540743"/>
                </a:cubicBezTo>
                <a:cubicBezTo>
                  <a:pt x="623150" y="3469338"/>
                  <a:pt x="620481" y="3427862"/>
                  <a:pt x="624342" y="3381705"/>
                </a:cubicBezTo>
                <a:cubicBezTo>
                  <a:pt x="642605" y="3390744"/>
                  <a:pt x="615319" y="3292687"/>
                  <a:pt x="633622" y="3312232"/>
                </a:cubicBezTo>
                <a:cubicBezTo>
                  <a:pt x="652296" y="3290233"/>
                  <a:pt x="617155" y="3222214"/>
                  <a:pt x="633589" y="3200114"/>
                </a:cubicBezTo>
                <a:cubicBezTo>
                  <a:pt x="632592" y="3132949"/>
                  <a:pt x="601583" y="3105373"/>
                  <a:pt x="596964" y="3046420"/>
                </a:cubicBezTo>
                <a:lnTo>
                  <a:pt x="580466" y="2973584"/>
                </a:lnTo>
                <a:cubicBezTo>
                  <a:pt x="562837" y="2968165"/>
                  <a:pt x="564222" y="2910699"/>
                  <a:pt x="546593" y="2905280"/>
                </a:cubicBezTo>
                <a:lnTo>
                  <a:pt x="532528" y="2866431"/>
                </a:lnTo>
                <a:lnTo>
                  <a:pt x="519586" y="2811740"/>
                </a:lnTo>
                <a:cubicBezTo>
                  <a:pt x="505537" y="2794577"/>
                  <a:pt x="516221" y="2748273"/>
                  <a:pt x="515093" y="2731228"/>
                </a:cubicBezTo>
                <a:cubicBezTo>
                  <a:pt x="513965" y="2714184"/>
                  <a:pt x="514957" y="2716222"/>
                  <a:pt x="512818" y="2709472"/>
                </a:cubicBezTo>
                <a:lnTo>
                  <a:pt x="507087" y="2703419"/>
                </a:lnTo>
                <a:lnTo>
                  <a:pt x="506754" y="2700412"/>
                </a:lnTo>
                <a:lnTo>
                  <a:pt x="504932" y="2693732"/>
                </a:lnTo>
                <a:lnTo>
                  <a:pt x="510467" y="2692400"/>
                </a:lnTo>
                <a:cubicBezTo>
                  <a:pt x="515915" y="2691762"/>
                  <a:pt x="521754" y="2690565"/>
                  <a:pt x="518323" y="2680281"/>
                </a:cubicBezTo>
                <a:lnTo>
                  <a:pt x="498585" y="2643422"/>
                </a:lnTo>
                <a:lnTo>
                  <a:pt x="496335" y="2638976"/>
                </a:lnTo>
                <a:cubicBezTo>
                  <a:pt x="495838" y="2636294"/>
                  <a:pt x="496915" y="2634213"/>
                  <a:pt x="500927" y="2633025"/>
                </a:cubicBezTo>
                <a:cubicBezTo>
                  <a:pt x="479427" y="2619202"/>
                  <a:pt x="495668" y="2574220"/>
                  <a:pt x="494667" y="2551656"/>
                </a:cubicBezTo>
                <a:cubicBezTo>
                  <a:pt x="484129" y="2511615"/>
                  <a:pt x="464663" y="2477551"/>
                  <a:pt x="451967" y="2435035"/>
                </a:cubicBezTo>
                <a:cubicBezTo>
                  <a:pt x="441010" y="2368831"/>
                  <a:pt x="434655" y="2208203"/>
                  <a:pt x="428919" y="2154428"/>
                </a:cubicBezTo>
                <a:cubicBezTo>
                  <a:pt x="419517" y="2132269"/>
                  <a:pt x="419892" y="2119378"/>
                  <a:pt x="437429" y="2109159"/>
                </a:cubicBezTo>
                <a:cubicBezTo>
                  <a:pt x="390724" y="2005633"/>
                  <a:pt x="435992" y="2022877"/>
                  <a:pt x="427197" y="1941070"/>
                </a:cubicBezTo>
                <a:cubicBezTo>
                  <a:pt x="417743" y="1868032"/>
                  <a:pt x="424279" y="1833181"/>
                  <a:pt x="418479" y="1762854"/>
                </a:cubicBezTo>
                <a:cubicBezTo>
                  <a:pt x="429192" y="1695618"/>
                  <a:pt x="380045" y="1642994"/>
                  <a:pt x="384196" y="1551024"/>
                </a:cubicBezTo>
                <a:cubicBezTo>
                  <a:pt x="378384" y="1481617"/>
                  <a:pt x="385185" y="1390831"/>
                  <a:pt x="383609" y="1346413"/>
                </a:cubicBezTo>
                <a:cubicBezTo>
                  <a:pt x="406902" y="1351285"/>
                  <a:pt x="373197" y="1304362"/>
                  <a:pt x="391601" y="1291575"/>
                </a:cubicBezTo>
                <a:lnTo>
                  <a:pt x="397626" y="1281803"/>
                </a:lnTo>
                <a:lnTo>
                  <a:pt x="393645" y="1279388"/>
                </a:lnTo>
                <a:cubicBezTo>
                  <a:pt x="387588" y="1276834"/>
                  <a:pt x="381296" y="1275907"/>
                  <a:pt x="374754" y="1278565"/>
                </a:cubicBezTo>
                <a:cubicBezTo>
                  <a:pt x="374049" y="1271223"/>
                  <a:pt x="374189" y="1263775"/>
                  <a:pt x="374525" y="1256221"/>
                </a:cubicBezTo>
                <a:lnTo>
                  <a:pt x="374689" y="1252267"/>
                </a:lnTo>
                <a:lnTo>
                  <a:pt x="370937" y="1238629"/>
                </a:lnTo>
                <a:cubicBezTo>
                  <a:pt x="372419" y="1236438"/>
                  <a:pt x="373901" y="1234246"/>
                  <a:pt x="375383" y="1232055"/>
                </a:cubicBezTo>
                <a:lnTo>
                  <a:pt x="373681" y="1209574"/>
                </a:lnTo>
                <a:cubicBezTo>
                  <a:pt x="372193" y="1201575"/>
                  <a:pt x="369596" y="1193461"/>
                  <a:pt x="365238" y="1185229"/>
                </a:cubicBezTo>
                <a:cubicBezTo>
                  <a:pt x="341389" y="1162969"/>
                  <a:pt x="349731" y="1099443"/>
                  <a:pt x="319012" y="1072728"/>
                </a:cubicBezTo>
                <a:cubicBezTo>
                  <a:pt x="309545" y="1061428"/>
                  <a:pt x="291439" y="1017419"/>
                  <a:pt x="294836" y="1003603"/>
                </a:cubicBezTo>
                <a:cubicBezTo>
                  <a:pt x="292468" y="993296"/>
                  <a:pt x="285511" y="984646"/>
                  <a:pt x="291121" y="974494"/>
                </a:cubicBezTo>
                <a:cubicBezTo>
                  <a:pt x="297070" y="960388"/>
                  <a:pt x="269832" y="939674"/>
                  <a:pt x="282255" y="935756"/>
                </a:cubicBezTo>
                <a:cubicBezTo>
                  <a:pt x="263254" y="920774"/>
                  <a:pt x="274287" y="887855"/>
                  <a:pt x="270842" y="865189"/>
                </a:cubicBezTo>
                <a:cubicBezTo>
                  <a:pt x="253951" y="854939"/>
                  <a:pt x="263376" y="817492"/>
                  <a:pt x="248146" y="774216"/>
                </a:cubicBezTo>
                <a:cubicBezTo>
                  <a:pt x="233817" y="766081"/>
                  <a:pt x="235296" y="753689"/>
                  <a:pt x="224374" y="737534"/>
                </a:cubicBezTo>
                <a:lnTo>
                  <a:pt x="217373" y="729972"/>
                </a:lnTo>
                <a:lnTo>
                  <a:pt x="217676" y="725436"/>
                </a:lnTo>
                <a:cubicBezTo>
                  <a:pt x="218884" y="715831"/>
                  <a:pt x="218199" y="708160"/>
                  <a:pt x="208900" y="698394"/>
                </a:cubicBezTo>
                <a:cubicBezTo>
                  <a:pt x="233250" y="674506"/>
                  <a:pt x="222082" y="675121"/>
                  <a:pt x="211888" y="667375"/>
                </a:cubicBezTo>
                <a:lnTo>
                  <a:pt x="211018" y="666178"/>
                </a:lnTo>
                <a:lnTo>
                  <a:pt x="214525" y="662883"/>
                </a:lnTo>
                <a:lnTo>
                  <a:pt x="215214" y="657121"/>
                </a:lnTo>
                <a:lnTo>
                  <a:pt x="210708" y="642424"/>
                </a:lnTo>
                <a:lnTo>
                  <a:pt x="207958" y="637069"/>
                </a:lnTo>
                <a:cubicBezTo>
                  <a:pt x="206457" y="633314"/>
                  <a:pt x="205964" y="630738"/>
                  <a:pt x="206178" y="628866"/>
                </a:cubicBezTo>
                <a:cubicBezTo>
                  <a:pt x="206277" y="628782"/>
                  <a:pt x="206373" y="628697"/>
                  <a:pt x="206470" y="628611"/>
                </a:cubicBezTo>
                <a:lnTo>
                  <a:pt x="188537" y="584651"/>
                </a:lnTo>
                <a:cubicBezTo>
                  <a:pt x="205077" y="571487"/>
                  <a:pt x="173111" y="530719"/>
                  <a:pt x="209579" y="529877"/>
                </a:cubicBezTo>
                <a:cubicBezTo>
                  <a:pt x="203035" y="514165"/>
                  <a:pt x="186174" y="506743"/>
                  <a:pt x="210596" y="508458"/>
                </a:cubicBezTo>
                <a:cubicBezTo>
                  <a:pt x="209108" y="503183"/>
                  <a:pt x="210358" y="499583"/>
                  <a:pt x="212933" y="496732"/>
                </a:cubicBezTo>
                <a:lnTo>
                  <a:pt x="199102" y="460965"/>
                </a:lnTo>
                <a:lnTo>
                  <a:pt x="186473" y="433741"/>
                </a:lnTo>
                <a:lnTo>
                  <a:pt x="181436" y="421997"/>
                </a:lnTo>
                <a:lnTo>
                  <a:pt x="170704" y="401642"/>
                </a:lnTo>
                <a:lnTo>
                  <a:pt x="171505" y="399386"/>
                </a:lnTo>
                <a:lnTo>
                  <a:pt x="161629" y="385688"/>
                </a:lnTo>
                <a:cubicBezTo>
                  <a:pt x="157522" y="381428"/>
                  <a:pt x="133260" y="338695"/>
                  <a:pt x="127466" y="336100"/>
                </a:cubicBezTo>
                <a:cubicBezTo>
                  <a:pt x="56884" y="255914"/>
                  <a:pt x="64730" y="169074"/>
                  <a:pt x="41200" y="98593"/>
                </a:cubicBezTo>
                <a:cubicBezTo>
                  <a:pt x="32610" y="68714"/>
                  <a:pt x="17990" y="56479"/>
                  <a:pt x="7716" y="29831"/>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extBox 27">
            <a:extLst>
              <a:ext uri="{FF2B5EF4-FFF2-40B4-BE49-F238E27FC236}">
                <a16:creationId xmlns:a16="http://schemas.microsoft.com/office/drawing/2014/main" id="{57304362-8BED-4896-978C-4BDF29E8EC3E}"/>
              </a:ext>
            </a:extLst>
          </p:cNvPr>
          <p:cNvSpPr txBox="1"/>
          <p:nvPr/>
        </p:nvSpPr>
        <p:spPr>
          <a:xfrm>
            <a:off x="134112" y="1121664"/>
            <a:ext cx="2694432" cy="975361"/>
          </a:xfrm>
          <a:custGeom>
            <a:avLst/>
            <a:gdLst>
              <a:gd name="connsiteX0" fmla="*/ 0 w 2694432"/>
              <a:gd name="connsiteY0" fmla="*/ 0 h 975361"/>
              <a:gd name="connsiteX1" fmla="*/ 484998 w 2694432"/>
              <a:gd name="connsiteY1" fmla="*/ 0 h 975361"/>
              <a:gd name="connsiteX2" fmla="*/ 1023884 w 2694432"/>
              <a:gd name="connsiteY2" fmla="*/ 0 h 975361"/>
              <a:gd name="connsiteX3" fmla="*/ 1616659 w 2694432"/>
              <a:gd name="connsiteY3" fmla="*/ 0 h 975361"/>
              <a:gd name="connsiteX4" fmla="*/ 2074713 w 2694432"/>
              <a:gd name="connsiteY4" fmla="*/ 0 h 975361"/>
              <a:gd name="connsiteX5" fmla="*/ 2694432 w 2694432"/>
              <a:gd name="connsiteY5" fmla="*/ 0 h 975361"/>
              <a:gd name="connsiteX6" fmla="*/ 2694432 w 2694432"/>
              <a:gd name="connsiteY6" fmla="*/ 477927 h 975361"/>
              <a:gd name="connsiteX7" fmla="*/ 2694432 w 2694432"/>
              <a:gd name="connsiteY7" fmla="*/ 975361 h 975361"/>
              <a:gd name="connsiteX8" fmla="*/ 2182490 w 2694432"/>
              <a:gd name="connsiteY8" fmla="*/ 975361 h 975361"/>
              <a:gd name="connsiteX9" fmla="*/ 1589715 w 2694432"/>
              <a:gd name="connsiteY9" fmla="*/ 975361 h 975361"/>
              <a:gd name="connsiteX10" fmla="*/ 1050828 w 2694432"/>
              <a:gd name="connsiteY10" fmla="*/ 975361 h 975361"/>
              <a:gd name="connsiteX11" fmla="*/ 484998 w 2694432"/>
              <a:gd name="connsiteY11" fmla="*/ 975361 h 975361"/>
              <a:gd name="connsiteX12" fmla="*/ 0 w 2694432"/>
              <a:gd name="connsiteY12" fmla="*/ 975361 h 975361"/>
              <a:gd name="connsiteX13" fmla="*/ 0 w 2694432"/>
              <a:gd name="connsiteY13" fmla="*/ 468173 h 975361"/>
              <a:gd name="connsiteX14" fmla="*/ 0 w 2694432"/>
              <a:gd name="connsiteY14" fmla="*/ 0 h 97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94432" h="975361" fill="none" extrusionOk="0">
                <a:moveTo>
                  <a:pt x="0" y="0"/>
                </a:moveTo>
                <a:cubicBezTo>
                  <a:pt x="197762" y="-31255"/>
                  <a:pt x="259599" y="45834"/>
                  <a:pt x="484998" y="0"/>
                </a:cubicBezTo>
                <a:cubicBezTo>
                  <a:pt x="710397" y="-45834"/>
                  <a:pt x="901464" y="32886"/>
                  <a:pt x="1023884" y="0"/>
                </a:cubicBezTo>
                <a:cubicBezTo>
                  <a:pt x="1146304" y="-32886"/>
                  <a:pt x="1352465" y="3418"/>
                  <a:pt x="1616659" y="0"/>
                </a:cubicBezTo>
                <a:cubicBezTo>
                  <a:pt x="1880854" y="-3418"/>
                  <a:pt x="1945122" y="3450"/>
                  <a:pt x="2074713" y="0"/>
                </a:cubicBezTo>
                <a:cubicBezTo>
                  <a:pt x="2204304" y="-3450"/>
                  <a:pt x="2482213" y="40665"/>
                  <a:pt x="2694432" y="0"/>
                </a:cubicBezTo>
                <a:cubicBezTo>
                  <a:pt x="2718533" y="187598"/>
                  <a:pt x="2659629" y="265127"/>
                  <a:pt x="2694432" y="477927"/>
                </a:cubicBezTo>
                <a:cubicBezTo>
                  <a:pt x="2729235" y="690727"/>
                  <a:pt x="2642150" y="858799"/>
                  <a:pt x="2694432" y="975361"/>
                </a:cubicBezTo>
                <a:cubicBezTo>
                  <a:pt x="2539509" y="1005050"/>
                  <a:pt x="2359382" y="936942"/>
                  <a:pt x="2182490" y="975361"/>
                </a:cubicBezTo>
                <a:cubicBezTo>
                  <a:pt x="2005598" y="1013780"/>
                  <a:pt x="1822337" y="906526"/>
                  <a:pt x="1589715" y="975361"/>
                </a:cubicBezTo>
                <a:cubicBezTo>
                  <a:pt x="1357093" y="1044196"/>
                  <a:pt x="1310999" y="967998"/>
                  <a:pt x="1050828" y="975361"/>
                </a:cubicBezTo>
                <a:cubicBezTo>
                  <a:pt x="790657" y="982724"/>
                  <a:pt x="598171" y="951004"/>
                  <a:pt x="484998" y="975361"/>
                </a:cubicBezTo>
                <a:cubicBezTo>
                  <a:pt x="371825" y="999718"/>
                  <a:pt x="132675" y="950452"/>
                  <a:pt x="0" y="975361"/>
                </a:cubicBezTo>
                <a:cubicBezTo>
                  <a:pt x="-42013" y="836115"/>
                  <a:pt x="58536" y="593986"/>
                  <a:pt x="0" y="468173"/>
                </a:cubicBezTo>
                <a:cubicBezTo>
                  <a:pt x="-58536" y="342360"/>
                  <a:pt x="13636" y="122979"/>
                  <a:pt x="0" y="0"/>
                </a:cubicBezTo>
                <a:close/>
              </a:path>
              <a:path w="2694432" h="975361" stroke="0" extrusionOk="0">
                <a:moveTo>
                  <a:pt x="0" y="0"/>
                </a:moveTo>
                <a:cubicBezTo>
                  <a:pt x="128989" y="-34812"/>
                  <a:pt x="331675" y="37382"/>
                  <a:pt x="565831" y="0"/>
                </a:cubicBezTo>
                <a:cubicBezTo>
                  <a:pt x="799987" y="-37382"/>
                  <a:pt x="818346" y="47722"/>
                  <a:pt x="1050828" y="0"/>
                </a:cubicBezTo>
                <a:cubicBezTo>
                  <a:pt x="1283310" y="-47722"/>
                  <a:pt x="1327544" y="53656"/>
                  <a:pt x="1508882" y="0"/>
                </a:cubicBezTo>
                <a:cubicBezTo>
                  <a:pt x="1690220" y="-53656"/>
                  <a:pt x="1829184" y="21461"/>
                  <a:pt x="1966935" y="0"/>
                </a:cubicBezTo>
                <a:cubicBezTo>
                  <a:pt x="2104686" y="-21461"/>
                  <a:pt x="2499232" y="53391"/>
                  <a:pt x="2694432" y="0"/>
                </a:cubicBezTo>
                <a:cubicBezTo>
                  <a:pt x="2724654" y="106074"/>
                  <a:pt x="2654954" y="328277"/>
                  <a:pt x="2694432" y="477927"/>
                </a:cubicBezTo>
                <a:cubicBezTo>
                  <a:pt x="2733910" y="627577"/>
                  <a:pt x="2658543" y="817251"/>
                  <a:pt x="2694432" y="975361"/>
                </a:cubicBezTo>
                <a:cubicBezTo>
                  <a:pt x="2517763" y="990621"/>
                  <a:pt x="2409194" y="971202"/>
                  <a:pt x="2236379" y="975361"/>
                </a:cubicBezTo>
                <a:cubicBezTo>
                  <a:pt x="2063564" y="979520"/>
                  <a:pt x="1834493" y="948321"/>
                  <a:pt x="1670548" y="975361"/>
                </a:cubicBezTo>
                <a:cubicBezTo>
                  <a:pt x="1506603" y="1002401"/>
                  <a:pt x="1328278" y="913359"/>
                  <a:pt x="1131661" y="975361"/>
                </a:cubicBezTo>
                <a:cubicBezTo>
                  <a:pt x="935044" y="1037363"/>
                  <a:pt x="803206" y="926787"/>
                  <a:pt x="592775" y="975361"/>
                </a:cubicBezTo>
                <a:cubicBezTo>
                  <a:pt x="382344" y="1023935"/>
                  <a:pt x="246474" y="975280"/>
                  <a:pt x="0" y="975361"/>
                </a:cubicBezTo>
                <a:cubicBezTo>
                  <a:pt x="-21212" y="818732"/>
                  <a:pt x="29210" y="636399"/>
                  <a:pt x="0" y="507188"/>
                </a:cubicBezTo>
                <a:cubicBezTo>
                  <a:pt x="-29210" y="377977"/>
                  <a:pt x="44380" y="223355"/>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rmAutofit/>
          </a:bodyPr>
          <a:lstStyle/>
          <a:p>
            <a:pPr algn="ctr">
              <a:lnSpc>
                <a:spcPct val="110000"/>
              </a:lnSpc>
              <a:spcBef>
                <a:spcPct val="0"/>
              </a:spcBef>
              <a:spcAft>
                <a:spcPts val="600"/>
              </a:spcAft>
            </a:pPr>
            <a:r>
              <a:rPr lang="en-US" sz="2400" b="1" spc="600" dirty="0">
                <a:solidFill>
                  <a:schemeClr val="accent5">
                    <a:lumMod val="50000"/>
                  </a:schemeClr>
                </a:solidFill>
                <a:latin typeface="Abadi" panose="020B0604020104020204" pitchFamily="34" charset="0"/>
                <a:ea typeface="Batang" panose="02030600000101010101" pitchFamily="18" charset="-127"/>
                <a:cs typeface="+mj-cs"/>
              </a:rPr>
              <a:t>Introduction</a:t>
            </a:r>
          </a:p>
          <a:p>
            <a:pPr algn="ctr">
              <a:lnSpc>
                <a:spcPct val="110000"/>
              </a:lnSpc>
              <a:spcBef>
                <a:spcPct val="0"/>
              </a:spcBef>
              <a:spcAft>
                <a:spcPts val="600"/>
              </a:spcAft>
            </a:pPr>
            <a:r>
              <a:rPr lang="en-US" sz="2400" b="1" spc="600" dirty="0">
                <a:solidFill>
                  <a:schemeClr val="accent5">
                    <a:lumMod val="50000"/>
                  </a:schemeClr>
                </a:solidFill>
                <a:latin typeface="Abadi" panose="020B0604020104020204" pitchFamily="34" charset="0"/>
                <a:ea typeface="Batang" panose="02030600000101010101" pitchFamily="18" charset="-127"/>
                <a:cs typeface="+mj-cs"/>
              </a:rPr>
              <a:t>Dataset</a:t>
            </a:r>
            <a:r>
              <a:rPr lang="en-US" sz="2400" spc="600" dirty="0">
                <a:solidFill>
                  <a:schemeClr val="accent5">
                    <a:lumMod val="50000"/>
                  </a:schemeClr>
                </a:solidFill>
                <a:latin typeface="+mj-lt"/>
                <a:ea typeface="Batang" panose="02030600000101010101" pitchFamily="18" charset="-127"/>
                <a:cs typeface="+mj-cs"/>
              </a:rPr>
              <a:t> </a:t>
            </a:r>
            <a:endParaRPr lang="en-US" sz="2400" cap="all" spc="600" dirty="0">
              <a:solidFill>
                <a:schemeClr val="accent5">
                  <a:lumMod val="50000"/>
                </a:schemeClr>
              </a:solidFill>
              <a:latin typeface="+mj-lt"/>
              <a:ea typeface="Batang" panose="02030600000101010101" pitchFamily="18" charset="-127"/>
              <a:cs typeface="+mj-cs"/>
            </a:endParaRPr>
          </a:p>
        </p:txBody>
      </p:sp>
      <p:sp>
        <p:nvSpPr>
          <p:cNvPr id="34" name="TextBox 33">
            <a:extLst>
              <a:ext uri="{FF2B5EF4-FFF2-40B4-BE49-F238E27FC236}">
                <a16:creationId xmlns:a16="http://schemas.microsoft.com/office/drawing/2014/main" id="{C1DF1316-5F53-8954-622A-FCD0D8695DB6}"/>
              </a:ext>
            </a:extLst>
          </p:cNvPr>
          <p:cNvSpPr txBox="1"/>
          <p:nvPr/>
        </p:nvSpPr>
        <p:spPr>
          <a:xfrm>
            <a:off x="3619351" y="2289495"/>
            <a:ext cx="8263655" cy="1938992"/>
          </a:xfrm>
          <a:prstGeom prst="rect">
            <a:avLst/>
          </a:prstGeom>
          <a:noFill/>
        </p:spPr>
        <p:txBody>
          <a:bodyPr wrap="square">
            <a:spAutoFit/>
          </a:bodyPr>
          <a:lstStyle/>
          <a:p>
            <a:r>
              <a:rPr lang="en-US" sz="2000" dirty="0">
                <a:solidFill>
                  <a:schemeClr val="accent5">
                    <a:lumMod val="50000"/>
                  </a:schemeClr>
                </a:solidFill>
                <a:latin typeface="Bierstadt" panose="020B0004020202020204" pitchFamily="34" charset="0"/>
              </a:rPr>
              <a:t>we will work on datasets ,</a:t>
            </a:r>
            <a:r>
              <a:rPr lang="en-US" sz="2000" b="1" dirty="0">
                <a:solidFill>
                  <a:schemeClr val="accent5">
                    <a:lumMod val="50000"/>
                  </a:schemeClr>
                </a:solidFill>
                <a:latin typeface="Bierstadt" panose="020B0004020202020204" pitchFamily="34" charset="0"/>
              </a:rPr>
              <a:t>lymphoblastoid </a:t>
            </a:r>
            <a:r>
              <a:rPr lang="en-US" sz="2000" dirty="0">
                <a:solidFill>
                  <a:schemeClr val="accent5">
                    <a:lumMod val="50000"/>
                  </a:schemeClr>
                </a:solidFill>
                <a:latin typeface="Bierstadt" panose="020B0004020202020204" pitchFamily="34" charset="0"/>
              </a:rPr>
              <a:t>cell line produced from</a:t>
            </a:r>
          </a:p>
          <a:p>
            <a:r>
              <a:rPr lang="en-US" sz="2000" dirty="0">
                <a:solidFill>
                  <a:schemeClr val="accent5">
                    <a:lumMod val="50000"/>
                  </a:schemeClr>
                </a:solidFill>
                <a:latin typeface="Bierstadt" panose="020B0004020202020204" pitchFamily="34" charset="0"/>
              </a:rPr>
              <a:t>the blood of a female donor of European ancestry.</a:t>
            </a:r>
          </a:p>
          <a:p>
            <a:r>
              <a:rPr lang="en-US" sz="2000" dirty="0">
                <a:solidFill>
                  <a:schemeClr val="accent5">
                    <a:lumMod val="50000"/>
                  </a:schemeClr>
                </a:solidFill>
                <a:latin typeface="Bierstadt" panose="020B0004020202020204" pitchFamily="34" charset="0"/>
              </a:rPr>
              <a:t>Contains 3 parts :</a:t>
            </a:r>
          </a:p>
          <a:p>
            <a:r>
              <a:rPr lang="en-US" sz="2000" dirty="0">
                <a:solidFill>
                  <a:schemeClr val="accent5">
                    <a:lumMod val="50000"/>
                  </a:schemeClr>
                </a:solidFill>
                <a:latin typeface="Bierstadt" panose="020B0004020202020204" pitchFamily="34" charset="0"/>
              </a:rPr>
              <a:t>1- transcription factor : </a:t>
            </a:r>
            <a:r>
              <a:rPr lang="en-US" sz="2000" b="1" dirty="0">
                <a:solidFill>
                  <a:schemeClr val="accent5">
                    <a:lumMod val="50000"/>
                  </a:schemeClr>
                </a:solidFill>
                <a:latin typeface="Bierstadt" panose="020B0004020202020204" pitchFamily="34" charset="0"/>
              </a:rPr>
              <a:t>PAX5 (regulator of B-cell differentiation)</a:t>
            </a:r>
          </a:p>
          <a:p>
            <a:r>
              <a:rPr lang="en-US" sz="2000" dirty="0">
                <a:solidFill>
                  <a:schemeClr val="accent5">
                    <a:lumMod val="50000"/>
                  </a:schemeClr>
                </a:solidFill>
                <a:latin typeface="Bierstadt" panose="020B0004020202020204" pitchFamily="34" charset="0"/>
              </a:rPr>
              <a:t>2- Polymerase II :</a:t>
            </a:r>
            <a:r>
              <a:rPr lang="en-US" sz="2000" b="1" dirty="0">
                <a:solidFill>
                  <a:schemeClr val="accent5">
                    <a:lumMod val="50000"/>
                  </a:schemeClr>
                </a:solidFill>
                <a:latin typeface="Bierstadt" panose="020B0004020202020204" pitchFamily="34" charset="0"/>
              </a:rPr>
              <a:t>control file </a:t>
            </a:r>
          </a:p>
          <a:p>
            <a:r>
              <a:rPr lang="en-US" sz="2000" dirty="0">
                <a:solidFill>
                  <a:schemeClr val="accent5">
                    <a:lumMod val="50000"/>
                  </a:schemeClr>
                </a:solidFill>
                <a:latin typeface="Bierstadt" panose="020B0004020202020204" pitchFamily="34" charset="0"/>
              </a:rPr>
              <a:t>3- the histone modification : </a:t>
            </a:r>
            <a:r>
              <a:rPr lang="en-US" sz="2000" b="1" i="1" dirty="0">
                <a:solidFill>
                  <a:schemeClr val="accent5">
                    <a:lumMod val="50000"/>
                  </a:schemeClr>
                </a:solidFill>
                <a:latin typeface="Bierstadt" panose="020B0004020202020204" pitchFamily="34" charset="0"/>
              </a:rPr>
              <a:t>H3K36me3</a:t>
            </a:r>
          </a:p>
        </p:txBody>
      </p:sp>
      <p:sp>
        <p:nvSpPr>
          <p:cNvPr id="11" name="TextBox 10">
            <a:extLst>
              <a:ext uri="{FF2B5EF4-FFF2-40B4-BE49-F238E27FC236}">
                <a16:creationId xmlns:a16="http://schemas.microsoft.com/office/drawing/2014/main" id="{FEDB55EE-7EE1-230C-9A7E-2DAA0B708696}"/>
              </a:ext>
            </a:extLst>
          </p:cNvPr>
          <p:cNvSpPr txBox="1"/>
          <p:nvPr/>
        </p:nvSpPr>
        <p:spPr>
          <a:xfrm>
            <a:off x="364932" y="4888992"/>
            <a:ext cx="2462944" cy="461665"/>
          </a:xfrm>
          <a:prstGeom prst="rect">
            <a:avLst/>
          </a:prstGeom>
          <a:noFill/>
        </p:spPr>
        <p:txBody>
          <a:bodyPr wrap="square">
            <a:spAutoFit/>
          </a:bodyPr>
          <a:lstStyle/>
          <a:p>
            <a:r>
              <a:rPr lang="en-US" sz="2400" b="1" dirty="0">
                <a:solidFill>
                  <a:schemeClr val="accent5">
                    <a:lumMod val="50000"/>
                  </a:schemeClr>
                </a:solidFill>
              </a:rPr>
              <a:t> accession number</a:t>
            </a:r>
          </a:p>
        </p:txBody>
      </p:sp>
      <p:sp>
        <p:nvSpPr>
          <p:cNvPr id="17" name="TextBox 16">
            <a:extLst>
              <a:ext uri="{FF2B5EF4-FFF2-40B4-BE49-F238E27FC236}">
                <a16:creationId xmlns:a16="http://schemas.microsoft.com/office/drawing/2014/main" id="{BE3F9D4C-E329-3052-20DC-5F620579729C}"/>
              </a:ext>
            </a:extLst>
          </p:cNvPr>
          <p:cNvSpPr txBox="1"/>
          <p:nvPr/>
        </p:nvSpPr>
        <p:spPr>
          <a:xfrm>
            <a:off x="3733466" y="5826876"/>
            <a:ext cx="6266688" cy="369332"/>
          </a:xfrm>
          <a:prstGeom prst="rect">
            <a:avLst/>
          </a:prstGeom>
          <a:noFill/>
        </p:spPr>
        <p:txBody>
          <a:bodyPr wrap="square">
            <a:spAutoFit/>
          </a:bodyPr>
          <a:lstStyle/>
          <a:p>
            <a:r>
              <a:rPr lang="en-US" dirty="0">
                <a:hlinkClick r:id="rId5"/>
              </a:rPr>
              <a:t>https://www.ncbi.nlm.nih.gov/gene/6612863</a:t>
            </a:r>
            <a:endParaRPr lang="en-US" dirty="0"/>
          </a:p>
        </p:txBody>
      </p:sp>
      <p:sp>
        <p:nvSpPr>
          <p:cNvPr id="19" name="TextBox 18">
            <a:extLst>
              <a:ext uri="{FF2B5EF4-FFF2-40B4-BE49-F238E27FC236}">
                <a16:creationId xmlns:a16="http://schemas.microsoft.com/office/drawing/2014/main" id="{D158D3EE-4C63-5B1E-33CE-AF4848A2AA4B}"/>
              </a:ext>
            </a:extLst>
          </p:cNvPr>
          <p:cNvSpPr txBox="1"/>
          <p:nvPr/>
        </p:nvSpPr>
        <p:spPr>
          <a:xfrm>
            <a:off x="3733466" y="4913376"/>
            <a:ext cx="6266688" cy="369332"/>
          </a:xfrm>
          <a:prstGeom prst="rect">
            <a:avLst/>
          </a:prstGeom>
          <a:noFill/>
        </p:spPr>
        <p:txBody>
          <a:bodyPr wrap="square">
            <a:spAutoFit/>
          </a:bodyPr>
          <a:lstStyle/>
          <a:p>
            <a:r>
              <a:rPr lang="en-US" b="1" dirty="0">
                <a:solidFill>
                  <a:schemeClr val="accent5">
                    <a:lumMod val="50000"/>
                  </a:schemeClr>
                </a:solidFill>
              </a:rPr>
              <a:t>GM12878</a:t>
            </a:r>
          </a:p>
        </p:txBody>
      </p:sp>
      <p:sp>
        <p:nvSpPr>
          <p:cNvPr id="20" name="TextBox 19">
            <a:extLst>
              <a:ext uri="{FF2B5EF4-FFF2-40B4-BE49-F238E27FC236}">
                <a16:creationId xmlns:a16="http://schemas.microsoft.com/office/drawing/2014/main" id="{9D773252-8DD0-9724-6B2F-48BC958188C8}"/>
              </a:ext>
            </a:extLst>
          </p:cNvPr>
          <p:cNvSpPr txBox="1"/>
          <p:nvPr/>
        </p:nvSpPr>
        <p:spPr>
          <a:xfrm>
            <a:off x="1494805" y="5826876"/>
            <a:ext cx="1153290" cy="461665"/>
          </a:xfrm>
          <a:prstGeom prst="rect">
            <a:avLst/>
          </a:prstGeom>
          <a:noFill/>
        </p:spPr>
        <p:txBody>
          <a:bodyPr wrap="square">
            <a:spAutoFit/>
          </a:bodyPr>
          <a:lstStyle/>
          <a:p>
            <a:r>
              <a:rPr lang="en-US" sz="2400" b="1" dirty="0">
                <a:solidFill>
                  <a:schemeClr val="accent5">
                    <a:lumMod val="50000"/>
                  </a:schemeClr>
                </a:solidFill>
              </a:rPr>
              <a:t>link</a:t>
            </a:r>
            <a:endParaRPr lang="en-US" b="1" dirty="0">
              <a:solidFill>
                <a:schemeClr val="accent5">
                  <a:lumMod val="50000"/>
                </a:schemeClr>
              </a:solidFill>
            </a:endParaRPr>
          </a:p>
        </p:txBody>
      </p:sp>
      <p:sp>
        <p:nvSpPr>
          <p:cNvPr id="13" name="TextBox 12">
            <a:extLst>
              <a:ext uri="{FF2B5EF4-FFF2-40B4-BE49-F238E27FC236}">
                <a16:creationId xmlns:a16="http://schemas.microsoft.com/office/drawing/2014/main" id="{A4AA8D1C-FC86-A507-2714-51149B3BACF5}"/>
              </a:ext>
            </a:extLst>
          </p:cNvPr>
          <p:cNvSpPr txBox="1"/>
          <p:nvPr/>
        </p:nvSpPr>
        <p:spPr>
          <a:xfrm>
            <a:off x="3619351" y="1121664"/>
            <a:ext cx="6987683" cy="1015663"/>
          </a:xfrm>
          <a:prstGeom prst="rect">
            <a:avLst/>
          </a:prstGeom>
          <a:noFill/>
        </p:spPr>
        <p:txBody>
          <a:bodyPr wrap="square">
            <a:spAutoFit/>
          </a:bodyPr>
          <a:lstStyle/>
          <a:p>
            <a:r>
              <a:rPr lang="en-US" sz="2000" dirty="0">
                <a:solidFill>
                  <a:schemeClr val="accent5">
                    <a:lumMod val="50000"/>
                  </a:schemeClr>
                </a:solidFill>
                <a:latin typeface="Bierstadt" panose="020B0004020202020204" pitchFamily="34" charset="0"/>
              </a:rPr>
              <a:t>Throughout this practical we will try to identify potential transcription factor binding sites of PAX5 in human lymphoblastoid cells.</a:t>
            </a:r>
          </a:p>
        </p:txBody>
      </p:sp>
    </p:spTree>
    <p:extLst>
      <p:ext uri="{BB962C8B-B14F-4D97-AF65-F5344CB8AC3E}">
        <p14:creationId xmlns:p14="http://schemas.microsoft.com/office/powerpoint/2010/main" val="12459101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35" name="Ink 34">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35" name="Ink 34">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37" name="Rectangle 36">
            <a:extLst>
              <a:ext uri="{FF2B5EF4-FFF2-40B4-BE49-F238E27FC236}">
                <a16:creationId xmlns:a16="http://schemas.microsoft.com/office/drawing/2014/main" id="{2C8B0D73-9BAF-4601-9F4B-0636F2DED1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5AF5068F-4385-4DDC-AE5A-E1E44D507E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48095" y="0"/>
            <a:ext cx="9543905" cy="6858000"/>
          </a:xfrm>
          <a:custGeom>
            <a:avLst/>
            <a:gdLst>
              <a:gd name="connsiteX0" fmla="*/ 0 w 9543905"/>
              <a:gd name="connsiteY0" fmla="*/ 0 h 6858000"/>
              <a:gd name="connsiteX1" fmla="*/ 5842734 w 9543905"/>
              <a:gd name="connsiteY1" fmla="*/ 0 h 6858000"/>
              <a:gd name="connsiteX2" fmla="*/ 9543905 w 9543905"/>
              <a:gd name="connsiteY2" fmla="*/ 0 h 6858000"/>
              <a:gd name="connsiteX3" fmla="*/ 9543905 w 9543905"/>
              <a:gd name="connsiteY3" fmla="*/ 6858000 h 6858000"/>
              <a:gd name="connsiteX4" fmla="*/ 113035 w 9543905"/>
              <a:gd name="connsiteY4" fmla="*/ 6858000 h 6858000"/>
              <a:gd name="connsiteX5" fmla="*/ 115048 w 9543905"/>
              <a:gd name="connsiteY5" fmla="*/ 6806616 h 6858000"/>
              <a:gd name="connsiteX6" fmla="*/ 133345 w 9543905"/>
              <a:gd name="connsiteY6" fmla="*/ 6699516 h 6858000"/>
              <a:gd name="connsiteX7" fmla="*/ 146630 w 9543905"/>
              <a:gd name="connsiteY7" fmla="*/ 6663803 h 6858000"/>
              <a:gd name="connsiteX8" fmla="*/ 168465 w 9543905"/>
              <a:gd name="connsiteY8" fmla="*/ 6603822 h 6858000"/>
              <a:gd name="connsiteX9" fmla="*/ 182787 w 9543905"/>
              <a:gd name="connsiteY9" fmla="*/ 6531864 h 6858000"/>
              <a:gd name="connsiteX10" fmla="*/ 194216 w 9543905"/>
              <a:gd name="connsiteY10" fmla="*/ 6492765 h 6858000"/>
              <a:gd name="connsiteX11" fmla="*/ 213675 w 9543905"/>
              <a:gd name="connsiteY11" fmla="*/ 6439094 h 6858000"/>
              <a:gd name="connsiteX12" fmla="*/ 245570 w 9543905"/>
              <a:gd name="connsiteY12" fmla="*/ 6358480 h 6858000"/>
              <a:gd name="connsiteX13" fmla="*/ 258381 w 9543905"/>
              <a:gd name="connsiteY13" fmla="*/ 6310095 h 6858000"/>
              <a:gd name="connsiteX14" fmla="*/ 299437 w 9543905"/>
              <a:gd name="connsiteY14" fmla="*/ 6179986 h 6858000"/>
              <a:gd name="connsiteX15" fmla="*/ 352806 w 9543905"/>
              <a:gd name="connsiteY15" fmla="*/ 6054139 h 6858000"/>
              <a:gd name="connsiteX16" fmla="*/ 395865 w 9543905"/>
              <a:gd name="connsiteY16" fmla="*/ 5960500 h 6858000"/>
              <a:gd name="connsiteX17" fmla="*/ 396933 w 9543905"/>
              <a:gd name="connsiteY17" fmla="*/ 5948942 h 6858000"/>
              <a:gd name="connsiteX18" fmla="*/ 397312 w 9543905"/>
              <a:gd name="connsiteY18" fmla="*/ 5948720 h 6858000"/>
              <a:gd name="connsiteX19" fmla="*/ 397625 w 9543905"/>
              <a:gd name="connsiteY19" fmla="*/ 5937773 h 6858000"/>
              <a:gd name="connsiteX20" fmla="*/ 396513 w 9543905"/>
              <a:gd name="connsiteY20" fmla="*/ 5917147 h 6858000"/>
              <a:gd name="connsiteX21" fmla="*/ 400473 w 9543905"/>
              <a:gd name="connsiteY21" fmla="*/ 5919724 h 6858000"/>
              <a:gd name="connsiteX22" fmla="*/ 412664 w 9543905"/>
              <a:gd name="connsiteY22" fmla="*/ 5903746 h 6858000"/>
              <a:gd name="connsiteX23" fmla="*/ 414169 w 9543905"/>
              <a:gd name="connsiteY23" fmla="*/ 5903208 h 6858000"/>
              <a:gd name="connsiteX24" fmla="*/ 413727 w 9543905"/>
              <a:gd name="connsiteY24" fmla="*/ 5898076 h 6858000"/>
              <a:gd name="connsiteX25" fmla="*/ 403782 w 9543905"/>
              <a:gd name="connsiteY25" fmla="*/ 5872729 h 6858000"/>
              <a:gd name="connsiteX26" fmla="*/ 434241 w 9543905"/>
              <a:gd name="connsiteY26" fmla="*/ 5827091 h 6858000"/>
              <a:gd name="connsiteX27" fmla="*/ 448249 w 9543905"/>
              <a:gd name="connsiteY27" fmla="*/ 5779409 h 6858000"/>
              <a:gd name="connsiteX28" fmla="*/ 449380 w 9543905"/>
              <a:gd name="connsiteY28" fmla="*/ 5776821 h 6858000"/>
              <a:gd name="connsiteX29" fmla="*/ 450993 w 9543905"/>
              <a:gd name="connsiteY29" fmla="*/ 5776128 h 6858000"/>
              <a:gd name="connsiteX30" fmla="*/ 450629 w 9543905"/>
              <a:gd name="connsiteY30" fmla="*/ 5769741 h 6858000"/>
              <a:gd name="connsiteX31" fmla="*/ 452931 w 9543905"/>
              <a:gd name="connsiteY31" fmla="*/ 5689610 h 6858000"/>
              <a:gd name="connsiteX32" fmla="*/ 467780 w 9543905"/>
              <a:gd name="connsiteY32" fmla="*/ 5558397 h 6858000"/>
              <a:gd name="connsiteX33" fmla="*/ 472240 w 9543905"/>
              <a:gd name="connsiteY33" fmla="*/ 5399206 h 6858000"/>
              <a:gd name="connsiteX34" fmla="*/ 476924 w 9543905"/>
              <a:gd name="connsiteY34" fmla="*/ 5371442 h 6858000"/>
              <a:gd name="connsiteX35" fmla="*/ 480171 w 9543905"/>
              <a:gd name="connsiteY35" fmla="*/ 5370976 h 6858000"/>
              <a:gd name="connsiteX36" fmla="*/ 480955 w 9543905"/>
              <a:gd name="connsiteY36" fmla="*/ 5366567 h 6858000"/>
              <a:gd name="connsiteX37" fmla="*/ 478302 w 9543905"/>
              <a:gd name="connsiteY37" fmla="*/ 5363282 h 6858000"/>
              <a:gd name="connsiteX38" fmla="*/ 479189 w 9543905"/>
              <a:gd name="connsiteY38" fmla="*/ 5358023 h 6858000"/>
              <a:gd name="connsiteX39" fmla="*/ 480748 w 9543905"/>
              <a:gd name="connsiteY39" fmla="*/ 5343820 h 6858000"/>
              <a:gd name="connsiteX40" fmla="*/ 486553 w 9543905"/>
              <a:gd name="connsiteY40" fmla="*/ 5338013 h 6858000"/>
              <a:gd name="connsiteX41" fmla="*/ 486699 w 9543905"/>
              <a:gd name="connsiteY41" fmla="*/ 5337090 h 6858000"/>
              <a:gd name="connsiteX42" fmla="*/ 485890 w 9543905"/>
              <a:gd name="connsiteY42" fmla="*/ 5328734 h 6858000"/>
              <a:gd name="connsiteX43" fmla="*/ 486120 w 9543905"/>
              <a:gd name="connsiteY43" fmla="*/ 5308370 h 6858000"/>
              <a:gd name="connsiteX44" fmla="*/ 486426 w 9543905"/>
              <a:gd name="connsiteY44" fmla="*/ 5308221 h 6858000"/>
              <a:gd name="connsiteX45" fmla="*/ 485506 w 9543905"/>
              <a:gd name="connsiteY45" fmla="*/ 5294605 h 6858000"/>
              <a:gd name="connsiteX46" fmla="*/ 491057 w 9543905"/>
              <a:gd name="connsiteY46" fmla="*/ 5282657 h 6858000"/>
              <a:gd name="connsiteX47" fmla="*/ 483922 w 9543905"/>
              <a:gd name="connsiteY47" fmla="*/ 5267541 h 6858000"/>
              <a:gd name="connsiteX48" fmla="*/ 491468 w 9543905"/>
              <a:gd name="connsiteY48" fmla="*/ 5246672 h 6858000"/>
              <a:gd name="connsiteX49" fmla="*/ 486307 w 9543905"/>
              <a:gd name="connsiteY49" fmla="*/ 5192552 h 6858000"/>
              <a:gd name="connsiteX50" fmla="*/ 459588 w 9543905"/>
              <a:gd name="connsiteY50" fmla="*/ 4987201 h 6858000"/>
              <a:gd name="connsiteX51" fmla="*/ 467423 w 9543905"/>
              <a:gd name="connsiteY51" fmla="*/ 4870985 h 6858000"/>
              <a:gd name="connsiteX52" fmla="*/ 467484 w 9543905"/>
              <a:gd name="connsiteY52" fmla="*/ 4868602 h 6858000"/>
              <a:gd name="connsiteX53" fmla="*/ 474862 w 9543905"/>
              <a:gd name="connsiteY53" fmla="*/ 4813579 h 6858000"/>
              <a:gd name="connsiteX54" fmla="*/ 477179 w 9543905"/>
              <a:gd name="connsiteY54" fmla="*/ 4740625 h 6858000"/>
              <a:gd name="connsiteX55" fmla="*/ 493578 w 9543905"/>
              <a:gd name="connsiteY55" fmla="*/ 4668390 h 6858000"/>
              <a:gd name="connsiteX56" fmla="*/ 492448 w 9543905"/>
              <a:gd name="connsiteY56" fmla="*/ 4574647 h 6858000"/>
              <a:gd name="connsiteX57" fmla="*/ 494912 w 9543905"/>
              <a:gd name="connsiteY57" fmla="*/ 4570352 h 6858000"/>
              <a:gd name="connsiteX58" fmla="*/ 498070 w 9543905"/>
              <a:gd name="connsiteY58" fmla="*/ 4551981 h 6858000"/>
              <a:gd name="connsiteX59" fmla="*/ 507334 w 9543905"/>
              <a:gd name="connsiteY59" fmla="*/ 4548274 h 6858000"/>
              <a:gd name="connsiteX60" fmla="*/ 518089 w 9543905"/>
              <a:gd name="connsiteY60" fmla="*/ 4521680 h 6858000"/>
              <a:gd name="connsiteX61" fmla="*/ 521565 w 9543905"/>
              <a:gd name="connsiteY61" fmla="*/ 4487456 h 6858000"/>
              <a:gd name="connsiteX62" fmla="*/ 528714 w 9543905"/>
              <a:gd name="connsiteY62" fmla="*/ 4323362 h 6858000"/>
              <a:gd name="connsiteX63" fmla="*/ 538339 w 9543905"/>
              <a:gd name="connsiteY63" fmla="*/ 4226015 h 6858000"/>
              <a:gd name="connsiteX64" fmla="*/ 561579 w 9543905"/>
              <a:gd name="connsiteY64" fmla="*/ 4139640 h 6858000"/>
              <a:gd name="connsiteX65" fmla="*/ 587826 w 9543905"/>
              <a:gd name="connsiteY65" fmla="*/ 4051175 h 6858000"/>
              <a:gd name="connsiteX66" fmla="*/ 611782 w 9543905"/>
              <a:gd name="connsiteY66" fmla="*/ 3930565 h 6858000"/>
              <a:gd name="connsiteX67" fmla="*/ 601463 w 9543905"/>
              <a:gd name="connsiteY67" fmla="*/ 3870459 h 6858000"/>
              <a:gd name="connsiteX68" fmla="*/ 600475 w 9543905"/>
              <a:gd name="connsiteY68" fmla="*/ 3830272 h 6858000"/>
              <a:gd name="connsiteX69" fmla="*/ 626389 w 9543905"/>
              <a:gd name="connsiteY69" fmla="*/ 3742026 h 6858000"/>
              <a:gd name="connsiteX70" fmla="*/ 624630 w 9543905"/>
              <a:gd name="connsiteY70" fmla="*/ 3540743 h 6858000"/>
              <a:gd name="connsiteX71" fmla="*/ 624342 w 9543905"/>
              <a:gd name="connsiteY71" fmla="*/ 3381705 h 6858000"/>
              <a:gd name="connsiteX72" fmla="*/ 633622 w 9543905"/>
              <a:gd name="connsiteY72" fmla="*/ 3312232 h 6858000"/>
              <a:gd name="connsiteX73" fmla="*/ 633589 w 9543905"/>
              <a:gd name="connsiteY73" fmla="*/ 3200114 h 6858000"/>
              <a:gd name="connsiteX74" fmla="*/ 596964 w 9543905"/>
              <a:gd name="connsiteY74" fmla="*/ 3046420 h 6858000"/>
              <a:gd name="connsiteX75" fmla="*/ 580466 w 9543905"/>
              <a:gd name="connsiteY75" fmla="*/ 2973584 h 6858000"/>
              <a:gd name="connsiteX76" fmla="*/ 546593 w 9543905"/>
              <a:gd name="connsiteY76" fmla="*/ 2905280 h 6858000"/>
              <a:gd name="connsiteX77" fmla="*/ 532528 w 9543905"/>
              <a:gd name="connsiteY77" fmla="*/ 2866431 h 6858000"/>
              <a:gd name="connsiteX78" fmla="*/ 519586 w 9543905"/>
              <a:gd name="connsiteY78" fmla="*/ 2811740 h 6858000"/>
              <a:gd name="connsiteX79" fmla="*/ 515093 w 9543905"/>
              <a:gd name="connsiteY79" fmla="*/ 2731228 h 6858000"/>
              <a:gd name="connsiteX80" fmla="*/ 512818 w 9543905"/>
              <a:gd name="connsiteY80" fmla="*/ 2709472 h 6858000"/>
              <a:gd name="connsiteX81" fmla="*/ 507087 w 9543905"/>
              <a:gd name="connsiteY81" fmla="*/ 2703419 h 6858000"/>
              <a:gd name="connsiteX82" fmla="*/ 506754 w 9543905"/>
              <a:gd name="connsiteY82" fmla="*/ 2700412 h 6858000"/>
              <a:gd name="connsiteX83" fmla="*/ 504932 w 9543905"/>
              <a:gd name="connsiteY83" fmla="*/ 2693732 h 6858000"/>
              <a:gd name="connsiteX84" fmla="*/ 510467 w 9543905"/>
              <a:gd name="connsiteY84" fmla="*/ 2692400 h 6858000"/>
              <a:gd name="connsiteX85" fmla="*/ 518323 w 9543905"/>
              <a:gd name="connsiteY85" fmla="*/ 2680281 h 6858000"/>
              <a:gd name="connsiteX86" fmla="*/ 498585 w 9543905"/>
              <a:gd name="connsiteY86" fmla="*/ 2643422 h 6858000"/>
              <a:gd name="connsiteX87" fmla="*/ 496335 w 9543905"/>
              <a:gd name="connsiteY87" fmla="*/ 2638976 h 6858000"/>
              <a:gd name="connsiteX88" fmla="*/ 500927 w 9543905"/>
              <a:gd name="connsiteY88" fmla="*/ 2633025 h 6858000"/>
              <a:gd name="connsiteX89" fmla="*/ 494667 w 9543905"/>
              <a:gd name="connsiteY89" fmla="*/ 2551656 h 6858000"/>
              <a:gd name="connsiteX90" fmla="*/ 451967 w 9543905"/>
              <a:gd name="connsiteY90" fmla="*/ 2435035 h 6858000"/>
              <a:gd name="connsiteX91" fmla="*/ 428919 w 9543905"/>
              <a:gd name="connsiteY91" fmla="*/ 2154428 h 6858000"/>
              <a:gd name="connsiteX92" fmla="*/ 437429 w 9543905"/>
              <a:gd name="connsiteY92" fmla="*/ 2109159 h 6858000"/>
              <a:gd name="connsiteX93" fmla="*/ 427197 w 9543905"/>
              <a:gd name="connsiteY93" fmla="*/ 1941070 h 6858000"/>
              <a:gd name="connsiteX94" fmla="*/ 418479 w 9543905"/>
              <a:gd name="connsiteY94" fmla="*/ 1762854 h 6858000"/>
              <a:gd name="connsiteX95" fmla="*/ 384196 w 9543905"/>
              <a:gd name="connsiteY95" fmla="*/ 1551024 h 6858000"/>
              <a:gd name="connsiteX96" fmla="*/ 383609 w 9543905"/>
              <a:gd name="connsiteY96" fmla="*/ 1346413 h 6858000"/>
              <a:gd name="connsiteX97" fmla="*/ 391601 w 9543905"/>
              <a:gd name="connsiteY97" fmla="*/ 1291575 h 6858000"/>
              <a:gd name="connsiteX98" fmla="*/ 397626 w 9543905"/>
              <a:gd name="connsiteY98" fmla="*/ 1281803 h 6858000"/>
              <a:gd name="connsiteX99" fmla="*/ 393645 w 9543905"/>
              <a:gd name="connsiteY99" fmla="*/ 1279388 h 6858000"/>
              <a:gd name="connsiteX100" fmla="*/ 374754 w 9543905"/>
              <a:gd name="connsiteY100" fmla="*/ 1278565 h 6858000"/>
              <a:gd name="connsiteX101" fmla="*/ 374525 w 9543905"/>
              <a:gd name="connsiteY101" fmla="*/ 1256221 h 6858000"/>
              <a:gd name="connsiteX102" fmla="*/ 374689 w 9543905"/>
              <a:gd name="connsiteY102" fmla="*/ 1252267 h 6858000"/>
              <a:gd name="connsiteX103" fmla="*/ 370937 w 9543905"/>
              <a:gd name="connsiteY103" fmla="*/ 1238629 h 6858000"/>
              <a:gd name="connsiteX104" fmla="*/ 375383 w 9543905"/>
              <a:gd name="connsiteY104" fmla="*/ 1232055 h 6858000"/>
              <a:gd name="connsiteX105" fmla="*/ 373681 w 9543905"/>
              <a:gd name="connsiteY105" fmla="*/ 1209574 h 6858000"/>
              <a:gd name="connsiteX106" fmla="*/ 365238 w 9543905"/>
              <a:gd name="connsiteY106" fmla="*/ 1185229 h 6858000"/>
              <a:gd name="connsiteX107" fmla="*/ 319012 w 9543905"/>
              <a:gd name="connsiteY107" fmla="*/ 1072728 h 6858000"/>
              <a:gd name="connsiteX108" fmla="*/ 294836 w 9543905"/>
              <a:gd name="connsiteY108" fmla="*/ 1003603 h 6858000"/>
              <a:gd name="connsiteX109" fmla="*/ 291121 w 9543905"/>
              <a:gd name="connsiteY109" fmla="*/ 974494 h 6858000"/>
              <a:gd name="connsiteX110" fmla="*/ 282255 w 9543905"/>
              <a:gd name="connsiteY110" fmla="*/ 935756 h 6858000"/>
              <a:gd name="connsiteX111" fmla="*/ 270842 w 9543905"/>
              <a:gd name="connsiteY111" fmla="*/ 865189 h 6858000"/>
              <a:gd name="connsiteX112" fmla="*/ 248146 w 9543905"/>
              <a:gd name="connsiteY112" fmla="*/ 774216 h 6858000"/>
              <a:gd name="connsiteX113" fmla="*/ 224374 w 9543905"/>
              <a:gd name="connsiteY113" fmla="*/ 737534 h 6858000"/>
              <a:gd name="connsiteX114" fmla="*/ 217373 w 9543905"/>
              <a:gd name="connsiteY114" fmla="*/ 729972 h 6858000"/>
              <a:gd name="connsiteX115" fmla="*/ 217676 w 9543905"/>
              <a:gd name="connsiteY115" fmla="*/ 725436 h 6858000"/>
              <a:gd name="connsiteX116" fmla="*/ 208900 w 9543905"/>
              <a:gd name="connsiteY116" fmla="*/ 698394 h 6858000"/>
              <a:gd name="connsiteX117" fmla="*/ 211888 w 9543905"/>
              <a:gd name="connsiteY117" fmla="*/ 667375 h 6858000"/>
              <a:gd name="connsiteX118" fmla="*/ 211018 w 9543905"/>
              <a:gd name="connsiteY118" fmla="*/ 666178 h 6858000"/>
              <a:gd name="connsiteX119" fmla="*/ 214525 w 9543905"/>
              <a:gd name="connsiteY119" fmla="*/ 662883 h 6858000"/>
              <a:gd name="connsiteX120" fmla="*/ 215214 w 9543905"/>
              <a:gd name="connsiteY120" fmla="*/ 657121 h 6858000"/>
              <a:gd name="connsiteX121" fmla="*/ 210708 w 9543905"/>
              <a:gd name="connsiteY121" fmla="*/ 642424 h 6858000"/>
              <a:gd name="connsiteX122" fmla="*/ 207958 w 9543905"/>
              <a:gd name="connsiteY122" fmla="*/ 637069 h 6858000"/>
              <a:gd name="connsiteX123" fmla="*/ 206178 w 9543905"/>
              <a:gd name="connsiteY123" fmla="*/ 628866 h 6858000"/>
              <a:gd name="connsiteX124" fmla="*/ 206470 w 9543905"/>
              <a:gd name="connsiteY124" fmla="*/ 628611 h 6858000"/>
              <a:gd name="connsiteX125" fmla="*/ 188537 w 9543905"/>
              <a:gd name="connsiteY125" fmla="*/ 584651 h 6858000"/>
              <a:gd name="connsiteX126" fmla="*/ 209579 w 9543905"/>
              <a:gd name="connsiteY126" fmla="*/ 529877 h 6858000"/>
              <a:gd name="connsiteX127" fmla="*/ 210596 w 9543905"/>
              <a:gd name="connsiteY127" fmla="*/ 508458 h 6858000"/>
              <a:gd name="connsiteX128" fmla="*/ 212933 w 9543905"/>
              <a:gd name="connsiteY128" fmla="*/ 496732 h 6858000"/>
              <a:gd name="connsiteX129" fmla="*/ 199102 w 9543905"/>
              <a:gd name="connsiteY129" fmla="*/ 460965 h 6858000"/>
              <a:gd name="connsiteX130" fmla="*/ 186473 w 9543905"/>
              <a:gd name="connsiteY130" fmla="*/ 433741 h 6858000"/>
              <a:gd name="connsiteX131" fmla="*/ 181436 w 9543905"/>
              <a:gd name="connsiteY131" fmla="*/ 421997 h 6858000"/>
              <a:gd name="connsiteX132" fmla="*/ 170704 w 9543905"/>
              <a:gd name="connsiteY132" fmla="*/ 401642 h 6858000"/>
              <a:gd name="connsiteX133" fmla="*/ 171505 w 9543905"/>
              <a:gd name="connsiteY133" fmla="*/ 399386 h 6858000"/>
              <a:gd name="connsiteX134" fmla="*/ 161629 w 9543905"/>
              <a:gd name="connsiteY134" fmla="*/ 385688 h 6858000"/>
              <a:gd name="connsiteX135" fmla="*/ 127466 w 9543905"/>
              <a:gd name="connsiteY135" fmla="*/ 336100 h 6858000"/>
              <a:gd name="connsiteX136" fmla="*/ 41200 w 9543905"/>
              <a:gd name="connsiteY136" fmla="*/ 98593 h 6858000"/>
              <a:gd name="connsiteX137" fmla="*/ 7716 w 9543905"/>
              <a:gd name="connsiteY137" fmla="*/ 2983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9543905" h="6858000">
                <a:moveTo>
                  <a:pt x="0" y="0"/>
                </a:moveTo>
                <a:lnTo>
                  <a:pt x="5842734" y="0"/>
                </a:lnTo>
                <a:lnTo>
                  <a:pt x="9543905" y="0"/>
                </a:lnTo>
                <a:lnTo>
                  <a:pt x="9543905" y="6858000"/>
                </a:lnTo>
                <a:lnTo>
                  <a:pt x="113035" y="6858000"/>
                </a:lnTo>
                <a:lnTo>
                  <a:pt x="115048" y="6806616"/>
                </a:lnTo>
                <a:cubicBezTo>
                  <a:pt x="120726" y="6737180"/>
                  <a:pt x="153136" y="6794589"/>
                  <a:pt x="133345" y="6699516"/>
                </a:cubicBezTo>
                <a:cubicBezTo>
                  <a:pt x="148185" y="6694616"/>
                  <a:pt x="150415" y="6684031"/>
                  <a:pt x="146630" y="6663803"/>
                </a:cubicBezTo>
                <a:cubicBezTo>
                  <a:pt x="150398" y="6630381"/>
                  <a:pt x="183953" y="6643711"/>
                  <a:pt x="168465" y="6603822"/>
                </a:cubicBezTo>
                <a:cubicBezTo>
                  <a:pt x="179548" y="6578564"/>
                  <a:pt x="178495" y="6550373"/>
                  <a:pt x="182787" y="6531864"/>
                </a:cubicBezTo>
                <a:cubicBezTo>
                  <a:pt x="189730" y="6508814"/>
                  <a:pt x="191600" y="6519897"/>
                  <a:pt x="194216" y="6492765"/>
                </a:cubicBezTo>
                <a:cubicBezTo>
                  <a:pt x="200678" y="6460921"/>
                  <a:pt x="167243" y="6450335"/>
                  <a:pt x="213675" y="6439094"/>
                </a:cubicBezTo>
                <a:cubicBezTo>
                  <a:pt x="208532" y="6401962"/>
                  <a:pt x="228708" y="6401544"/>
                  <a:pt x="245570" y="6358480"/>
                </a:cubicBezTo>
                <a:cubicBezTo>
                  <a:pt x="237964" y="6335720"/>
                  <a:pt x="245657" y="6321909"/>
                  <a:pt x="258381" y="6310095"/>
                </a:cubicBezTo>
                <a:cubicBezTo>
                  <a:pt x="262827" y="6264292"/>
                  <a:pt x="285034" y="6228413"/>
                  <a:pt x="299437" y="6179986"/>
                </a:cubicBezTo>
                <a:lnTo>
                  <a:pt x="352806" y="6054139"/>
                </a:lnTo>
                <a:lnTo>
                  <a:pt x="395865" y="5960500"/>
                </a:lnTo>
                <a:cubicBezTo>
                  <a:pt x="395672" y="5954937"/>
                  <a:pt x="396070" y="5951333"/>
                  <a:pt x="396933" y="5948942"/>
                </a:cubicBezTo>
                <a:lnTo>
                  <a:pt x="397312" y="5948720"/>
                </a:lnTo>
                <a:lnTo>
                  <a:pt x="397625" y="5937773"/>
                </a:lnTo>
                <a:lnTo>
                  <a:pt x="396513" y="5917147"/>
                </a:lnTo>
                <a:lnTo>
                  <a:pt x="400473" y="5919724"/>
                </a:lnTo>
                <a:cubicBezTo>
                  <a:pt x="404305" y="5911737"/>
                  <a:pt x="408278" y="5906850"/>
                  <a:pt x="412664" y="5903746"/>
                </a:cubicBezTo>
                <a:lnTo>
                  <a:pt x="414169" y="5903208"/>
                </a:lnTo>
                <a:lnTo>
                  <a:pt x="413727" y="5898076"/>
                </a:lnTo>
                <a:cubicBezTo>
                  <a:pt x="411857" y="5889335"/>
                  <a:pt x="408715" y="5880830"/>
                  <a:pt x="403782" y="5872729"/>
                </a:cubicBezTo>
                <a:cubicBezTo>
                  <a:pt x="417521" y="5859140"/>
                  <a:pt x="427120" y="5843731"/>
                  <a:pt x="434241" y="5827091"/>
                </a:cubicBezTo>
                <a:lnTo>
                  <a:pt x="448249" y="5779409"/>
                </a:lnTo>
                <a:lnTo>
                  <a:pt x="449380" y="5776821"/>
                </a:lnTo>
                <a:lnTo>
                  <a:pt x="450993" y="5776128"/>
                </a:lnTo>
                <a:lnTo>
                  <a:pt x="450629" y="5769741"/>
                </a:lnTo>
                <a:lnTo>
                  <a:pt x="452931" y="5689610"/>
                </a:lnTo>
                <a:lnTo>
                  <a:pt x="467780" y="5558397"/>
                </a:lnTo>
                <a:lnTo>
                  <a:pt x="472240" y="5399206"/>
                </a:lnTo>
                <a:lnTo>
                  <a:pt x="476924" y="5371442"/>
                </a:lnTo>
                <a:lnTo>
                  <a:pt x="480171" y="5370976"/>
                </a:lnTo>
                <a:cubicBezTo>
                  <a:pt x="482187" y="5369956"/>
                  <a:pt x="482137" y="5368514"/>
                  <a:pt x="480955" y="5366567"/>
                </a:cubicBezTo>
                <a:lnTo>
                  <a:pt x="478302" y="5363282"/>
                </a:lnTo>
                <a:lnTo>
                  <a:pt x="479189" y="5358023"/>
                </a:lnTo>
                <a:lnTo>
                  <a:pt x="480748" y="5343820"/>
                </a:lnTo>
                <a:lnTo>
                  <a:pt x="486553" y="5338013"/>
                </a:lnTo>
                <a:lnTo>
                  <a:pt x="486699" y="5337090"/>
                </a:lnTo>
                <a:lnTo>
                  <a:pt x="485890" y="5328734"/>
                </a:lnTo>
                <a:cubicBezTo>
                  <a:pt x="485260" y="5319876"/>
                  <a:pt x="485157" y="5312696"/>
                  <a:pt x="486120" y="5308370"/>
                </a:cubicBezTo>
                <a:lnTo>
                  <a:pt x="486426" y="5308221"/>
                </a:lnTo>
                <a:lnTo>
                  <a:pt x="485506" y="5294605"/>
                </a:lnTo>
                <a:cubicBezTo>
                  <a:pt x="485962" y="5289997"/>
                  <a:pt x="487513" y="5285876"/>
                  <a:pt x="491057" y="5282657"/>
                </a:cubicBezTo>
                <a:lnTo>
                  <a:pt x="483922" y="5267541"/>
                </a:lnTo>
                <a:lnTo>
                  <a:pt x="491468" y="5246672"/>
                </a:lnTo>
                <a:cubicBezTo>
                  <a:pt x="497365" y="5227652"/>
                  <a:pt x="499424" y="5208939"/>
                  <a:pt x="486307" y="5192552"/>
                </a:cubicBezTo>
                <a:cubicBezTo>
                  <a:pt x="485311" y="5146540"/>
                  <a:pt x="462737" y="5040796"/>
                  <a:pt x="459588" y="4987201"/>
                </a:cubicBezTo>
                <a:cubicBezTo>
                  <a:pt x="438956" y="4958874"/>
                  <a:pt x="465515" y="4905977"/>
                  <a:pt x="467423" y="4870985"/>
                </a:cubicBezTo>
                <a:lnTo>
                  <a:pt x="467484" y="4868602"/>
                </a:lnTo>
                <a:lnTo>
                  <a:pt x="474862" y="4813579"/>
                </a:lnTo>
                <a:cubicBezTo>
                  <a:pt x="477584" y="4788540"/>
                  <a:pt x="478995" y="4763984"/>
                  <a:pt x="477179" y="4740625"/>
                </a:cubicBezTo>
                <a:cubicBezTo>
                  <a:pt x="518893" y="4697719"/>
                  <a:pt x="481998" y="4718465"/>
                  <a:pt x="493578" y="4668390"/>
                </a:cubicBezTo>
                <a:cubicBezTo>
                  <a:pt x="496122" y="4640728"/>
                  <a:pt x="492225" y="4590987"/>
                  <a:pt x="492448" y="4574647"/>
                </a:cubicBezTo>
                <a:lnTo>
                  <a:pt x="494912" y="4570352"/>
                </a:lnTo>
                <a:lnTo>
                  <a:pt x="498070" y="4551981"/>
                </a:lnTo>
                <a:lnTo>
                  <a:pt x="507334" y="4548274"/>
                </a:lnTo>
                <a:lnTo>
                  <a:pt x="518089" y="4521680"/>
                </a:lnTo>
                <a:cubicBezTo>
                  <a:pt x="520825" y="4511494"/>
                  <a:pt x="522251" y="4500266"/>
                  <a:pt x="521565" y="4487456"/>
                </a:cubicBezTo>
                <a:cubicBezTo>
                  <a:pt x="504782" y="4442892"/>
                  <a:pt x="551449" y="4378573"/>
                  <a:pt x="528714" y="4323362"/>
                </a:cubicBezTo>
                <a:cubicBezTo>
                  <a:pt x="523463" y="4302911"/>
                  <a:pt x="526228" y="4238701"/>
                  <a:pt x="538339" y="4226015"/>
                </a:cubicBezTo>
                <a:cubicBezTo>
                  <a:pt x="543816" y="4195395"/>
                  <a:pt x="553332" y="4168781"/>
                  <a:pt x="561579" y="4139640"/>
                </a:cubicBezTo>
                <a:cubicBezTo>
                  <a:pt x="546635" y="4107220"/>
                  <a:pt x="579122" y="4079408"/>
                  <a:pt x="587826" y="4051175"/>
                </a:cubicBezTo>
                <a:cubicBezTo>
                  <a:pt x="572784" y="4025794"/>
                  <a:pt x="605875" y="3991589"/>
                  <a:pt x="611782" y="3930565"/>
                </a:cubicBezTo>
                <a:cubicBezTo>
                  <a:pt x="594341" y="3902693"/>
                  <a:pt x="624108" y="3922757"/>
                  <a:pt x="601463" y="3870459"/>
                </a:cubicBezTo>
                <a:cubicBezTo>
                  <a:pt x="604016" y="3868663"/>
                  <a:pt x="596319" y="3851678"/>
                  <a:pt x="600475" y="3830272"/>
                </a:cubicBezTo>
                <a:cubicBezTo>
                  <a:pt x="604629" y="3808867"/>
                  <a:pt x="636306" y="3759999"/>
                  <a:pt x="626389" y="3742026"/>
                </a:cubicBezTo>
                <a:cubicBezTo>
                  <a:pt x="624520" y="3674540"/>
                  <a:pt x="625508" y="3604893"/>
                  <a:pt x="624630" y="3540743"/>
                </a:cubicBezTo>
                <a:cubicBezTo>
                  <a:pt x="623150" y="3469338"/>
                  <a:pt x="620481" y="3427862"/>
                  <a:pt x="624342" y="3381705"/>
                </a:cubicBezTo>
                <a:cubicBezTo>
                  <a:pt x="642605" y="3390744"/>
                  <a:pt x="615319" y="3292687"/>
                  <a:pt x="633622" y="3312232"/>
                </a:cubicBezTo>
                <a:cubicBezTo>
                  <a:pt x="652296" y="3290233"/>
                  <a:pt x="617155" y="3222214"/>
                  <a:pt x="633589" y="3200114"/>
                </a:cubicBezTo>
                <a:cubicBezTo>
                  <a:pt x="632592" y="3132949"/>
                  <a:pt x="601583" y="3105373"/>
                  <a:pt x="596964" y="3046420"/>
                </a:cubicBezTo>
                <a:lnTo>
                  <a:pt x="580466" y="2973584"/>
                </a:lnTo>
                <a:cubicBezTo>
                  <a:pt x="562837" y="2968165"/>
                  <a:pt x="564222" y="2910699"/>
                  <a:pt x="546593" y="2905280"/>
                </a:cubicBezTo>
                <a:lnTo>
                  <a:pt x="532528" y="2866431"/>
                </a:lnTo>
                <a:lnTo>
                  <a:pt x="519586" y="2811740"/>
                </a:lnTo>
                <a:cubicBezTo>
                  <a:pt x="505537" y="2794577"/>
                  <a:pt x="516221" y="2748273"/>
                  <a:pt x="515093" y="2731228"/>
                </a:cubicBezTo>
                <a:cubicBezTo>
                  <a:pt x="513965" y="2714184"/>
                  <a:pt x="514957" y="2716222"/>
                  <a:pt x="512818" y="2709472"/>
                </a:cubicBezTo>
                <a:lnTo>
                  <a:pt x="507087" y="2703419"/>
                </a:lnTo>
                <a:lnTo>
                  <a:pt x="506754" y="2700412"/>
                </a:lnTo>
                <a:lnTo>
                  <a:pt x="504932" y="2693732"/>
                </a:lnTo>
                <a:lnTo>
                  <a:pt x="510467" y="2692400"/>
                </a:lnTo>
                <a:cubicBezTo>
                  <a:pt x="515915" y="2691762"/>
                  <a:pt x="521754" y="2690565"/>
                  <a:pt x="518323" y="2680281"/>
                </a:cubicBezTo>
                <a:lnTo>
                  <a:pt x="498585" y="2643422"/>
                </a:lnTo>
                <a:lnTo>
                  <a:pt x="496335" y="2638976"/>
                </a:lnTo>
                <a:cubicBezTo>
                  <a:pt x="495838" y="2636294"/>
                  <a:pt x="496915" y="2634213"/>
                  <a:pt x="500927" y="2633025"/>
                </a:cubicBezTo>
                <a:cubicBezTo>
                  <a:pt x="479427" y="2619202"/>
                  <a:pt x="495668" y="2574220"/>
                  <a:pt x="494667" y="2551656"/>
                </a:cubicBezTo>
                <a:cubicBezTo>
                  <a:pt x="484129" y="2511615"/>
                  <a:pt x="464663" y="2477551"/>
                  <a:pt x="451967" y="2435035"/>
                </a:cubicBezTo>
                <a:cubicBezTo>
                  <a:pt x="441010" y="2368831"/>
                  <a:pt x="434655" y="2208203"/>
                  <a:pt x="428919" y="2154428"/>
                </a:cubicBezTo>
                <a:cubicBezTo>
                  <a:pt x="419517" y="2132269"/>
                  <a:pt x="419892" y="2119378"/>
                  <a:pt x="437429" y="2109159"/>
                </a:cubicBezTo>
                <a:cubicBezTo>
                  <a:pt x="390724" y="2005633"/>
                  <a:pt x="435992" y="2022877"/>
                  <a:pt x="427197" y="1941070"/>
                </a:cubicBezTo>
                <a:cubicBezTo>
                  <a:pt x="417743" y="1868032"/>
                  <a:pt x="424279" y="1833181"/>
                  <a:pt x="418479" y="1762854"/>
                </a:cubicBezTo>
                <a:cubicBezTo>
                  <a:pt x="429192" y="1695618"/>
                  <a:pt x="380045" y="1642994"/>
                  <a:pt x="384196" y="1551024"/>
                </a:cubicBezTo>
                <a:cubicBezTo>
                  <a:pt x="378384" y="1481617"/>
                  <a:pt x="385185" y="1390831"/>
                  <a:pt x="383609" y="1346413"/>
                </a:cubicBezTo>
                <a:cubicBezTo>
                  <a:pt x="406902" y="1351285"/>
                  <a:pt x="373197" y="1304362"/>
                  <a:pt x="391601" y="1291575"/>
                </a:cubicBezTo>
                <a:lnTo>
                  <a:pt x="397626" y="1281803"/>
                </a:lnTo>
                <a:lnTo>
                  <a:pt x="393645" y="1279388"/>
                </a:lnTo>
                <a:cubicBezTo>
                  <a:pt x="387588" y="1276834"/>
                  <a:pt x="381296" y="1275907"/>
                  <a:pt x="374754" y="1278565"/>
                </a:cubicBezTo>
                <a:cubicBezTo>
                  <a:pt x="374049" y="1271223"/>
                  <a:pt x="374189" y="1263775"/>
                  <a:pt x="374525" y="1256221"/>
                </a:cubicBezTo>
                <a:lnTo>
                  <a:pt x="374689" y="1252267"/>
                </a:lnTo>
                <a:lnTo>
                  <a:pt x="370937" y="1238629"/>
                </a:lnTo>
                <a:cubicBezTo>
                  <a:pt x="372419" y="1236438"/>
                  <a:pt x="373901" y="1234246"/>
                  <a:pt x="375383" y="1232055"/>
                </a:cubicBezTo>
                <a:lnTo>
                  <a:pt x="373681" y="1209574"/>
                </a:lnTo>
                <a:cubicBezTo>
                  <a:pt x="372193" y="1201575"/>
                  <a:pt x="369596" y="1193461"/>
                  <a:pt x="365238" y="1185229"/>
                </a:cubicBezTo>
                <a:cubicBezTo>
                  <a:pt x="341389" y="1162969"/>
                  <a:pt x="349731" y="1099443"/>
                  <a:pt x="319012" y="1072728"/>
                </a:cubicBezTo>
                <a:cubicBezTo>
                  <a:pt x="309545" y="1061428"/>
                  <a:pt x="291439" y="1017419"/>
                  <a:pt x="294836" y="1003603"/>
                </a:cubicBezTo>
                <a:cubicBezTo>
                  <a:pt x="292468" y="993296"/>
                  <a:pt x="285511" y="984646"/>
                  <a:pt x="291121" y="974494"/>
                </a:cubicBezTo>
                <a:cubicBezTo>
                  <a:pt x="297070" y="960388"/>
                  <a:pt x="269832" y="939674"/>
                  <a:pt x="282255" y="935756"/>
                </a:cubicBezTo>
                <a:cubicBezTo>
                  <a:pt x="263254" y="920774"/>
                  <a:pt x="274287" y="887855"/>
                  <a:pt x="270842" y="865189"/>
                </a:cubicBezTo>
                <a:cubicBezTo>
                  <a:pt x="253951" y="854939"/>
                  <a:pt x="263376" y="817492"/>
                  <a:pt x="248146" y="774216"/>
                </a:cubicBezTo>
                <a:cubicBezTo>
                  <a:pt x="233817" y="766081"/>
                  <a:pt x="235296" y="753689"/>
                  <a:pt x="224374" y="737534"/>
                </a:cubicBezTo>
                <a:lnTo>
                  <a:pt x="217373" y="729972"/>
                </a:lnTo>
                <a:lnTo>
                  <a:pt x="217676" y="725436"/>
                </a:lnTo>
                <a:cubicBezTo>
                  <a:pt x="218884" y="715831"/>
                  <a:pt x="218199" y="708160"/>
                  <a:pt x="208900" y="698394"/>
                </a:cubicBezTo>
                <a:cubicBezTo>
                  <a:pt x="233250" y="674506"/>
                  <a:pt x="222082" y="675121"/>
                  <a:pt x="211888" y="667375"/>
                </a:cubicBezTo>
                <a:lnTo>
                  <a:pt x="211018" y="666178"/>
                </a:lnTo>
                <a:lnTo>
                  <a:pt x="214525" y="662883"/>
                </a:lnTo>
                <a:lnTo>
                  <a:pt x="215214" y="657121"/>
                </a:lnTo>
                <a:lnTo>
                  <a:pt x="210708" y="642424"/>
                </a:lnTo>
                <a:lnTo>
                  <a:pt x="207958" y="637069"/>
                </a:lnTo>
                <a:cubicBezTo>
                  <a:pt x="206457" y="633314"/>
                  <a:pt x="205964" y="630738"/>
                  <a:pt x="206178" y="628866"/>
                </a:cubicBezTo>
                <a:cubicBezTo>
                  <a:pt x="206277" y="628782"/>
                  <a:pt x="206373" y="628697"/>
                  <a:pt x="206470" y="628611"/>
                </a:cubicBezTo>
                <a:lnTo>
                  <a:pt x="188537" y="584651"/>
                </a:lnTo>
                <a:cubicBezTo>
                  <a:pt x="205077" y="571487"/>
                  <a:pt x="173111" y="530719"/>
                  <a:pt x="209579" y="529877"/>
                </a:cubicBezTo>
                <a:cubicBezTo>
                  <a:pt x="203035" y="514165"/>
                  <a:pt x="186174" y="506743"/>
                  <a:pt x="210596" y="508458"/>
                </a:cubicBezTo>
                <a:cubicBezTo>
                  <a:pt x="209108" y="503183"/>
                  <a:pt x="210358" y="499583"/>
                  <a:pt x="212933" y="496732"/>
                </a:cubicBezTo>
                <a:lnTo>
                  <a:pt x="199102" y="460965"/>
                </a:lnTo>
                <a:lnTo>
                  <a:pt x="186473" y="433741"/>
                </a:lnTo>
                <a:lnTo>
                  <a:pt x="181436" y="421997"/>
                </a:lnTo>
                <a:lnTo>
                  <a:pt x="170704" y="401642"/>
                </a:lnTo>
                <a:lnTo>
                  <a:pt x="171505" y="399386"/>
                </a:lnTo>
                <a:lnTo>
                  <a:pt x="161629" y="385688"/>
                </a:lnTo>
                <a:cubicBezTo>
                  <a:pt x="157522" y="381428"/>
                  <a:pt x="133260" y="338695"/>
                  <a:pt x="127466" y="336100"/>
                </a:cubicBezTo>
                <a:cubicBezTo>
                  <a:pt x="56884" y="255914"/>
                  <a:pt x="64730" y="169074"/>
                  <a:pt x="41200" y="98593"/>
                </a:cubicBezTo>
                <a:cubicBezTo>
                  <a:pt x="32610" y="68714"/>
                  <a:pt x="17990" y="56479"/>
                  <a:pt x="7716" y="29831"/>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Text, chat or text message, timeline&#10;&#10;Description automatically generated">
            <a:extLst>
              <a:ext uri="{FF2B5EF4-FFF2-40B4-BE49-F238E27FC236}">
                <a16:creationId xmlns:a16="http://schemas.microsoft.com/office/drawing/2014/main" id="{9F42D028-EB3B-53FD-5353-9F19FCFFB3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59552" y="386403"/>
            <a:ext cx="7589320" cy="5970894"/>
          </a:xfrm>
          <a:custGeom>
            <a:avLst/>
            <a:gdLst>
              <a:gd name="connsiteX0" fmla="*/ 0 w 7589320"/>
              <a:gd name="connsiteY0" fmla="*/ 0 h 5970894"/>
              <a:gd name="connsiteX1" fmla="*/ 432007 w 7589320"/>
              <a:gd name="connsiteY1" fmla="*/ 0 h 5970894"/>
              <a:gd name="connsiteX2" fmla="*/ 1091694 w 7589320"/>
              <a:gd name="connsiteY2" fmla="*/ 0 h 5970894"/>
              <a:gd name="connsiteX3" fmla="*/ 1599595 w 7589320"/>
              <a:gd name="connsiteY3" fmla="*/ 0 h 5970894"/>
              <a:gd name="connsiteX4" fmla="*/ 2183389 w 7589320"/>
              <a:gd name="connsiteY4" fmla="*/ 0 h 5970894"/>
              <a:gd name="connsiteX5" fmla="*/ 2539503 w 7589320"/>
              <a:gd name="connsiteY5" fmla="*/ 0 h 5970894"/>
              <a:gd name="connsiteX6" fmla="*/ 3199190 w 7589320"/>
              <a:gd name="connsiteY6" fmla="*/ 0 h 5970894"/>
              <a:gd name="connsiteX7" fmla="*/ 3858877 w 7589320"/>
              <a:gd name="connsiteY7" fmla="*/ 0 h 5970894"/>
              <a:gd name="connsiteX8" fmla="*/ 4518564 w 7589320"/>
              <a:gd name="connsiteY8" fmla="*/ 0 h 5970894"/>
              <a:gd name="connsiteX9" fmla="*/ 5178251 w 7589320"/>
              <a:gd name="connsiteY9" fmla="*/ 0 h 5970894"/>
              <a:gd name="connsiteX10" fmla="*/ 5913832 w 7589320"/>
              <a:gd name="connsiteY10" fmla="*/ 0 h 5970894"/>
              <a:gd name="connsiteX11" fmla="*/ 6345839 w 7589320"/>
              <a:gd name="connsiteY11" fmla="*/ 0 h 5970894"/>
              <a:gd name="connsiteX12" fmla="*/ 6853740 w 7589320"/>
              <a:gd name="connsiteY12" fmla="*/ 0 h 5970894"/>
              <a:gd name="connsiteX13" fmla="*/ 7589320 w 7589320"/>
              <a:gd name="connsiteY13" fmla="*/ 0 h 5970894"/>
              <a:gd name="connsiteX14" fmla="*/ 7589320 w 7589320"/>
              <a:gd name="connsiteY14" fmla="*/ 537380 h 5970894"/>
              <a:gd name="connsiteX15" fmla="*/ 7589320 w 7589320"/>
              <a:gd name="connsiteY15" fmla="*/ 1015052 h 5970894"/>
              <a:gd name="connsiteX16" fmla="*/ 7589320 w 7589320"/>
              <a:gd name="connsiteY16" fmla="*/ 1612141 h 5970894"/>
              <a:gd name="connsiteX17" fmla="*/ 7589320 w 7589320"/>
              <a:gd name="connsiteY17" fmla="*/ 2268940 h 5970894"/>
              <a:gd name="connsiteX18" fmla="*/ 7589320 w 7589320"/>
              <a:gd name="connsiteY18" fmla="*/ 2746611 h 5970894"/>
              <a:gd name="connsiteX19" fmla="*/ 7589320 w 7589320"/>
              <a:gd name="connsiteY19" fmla="*/ 3224283 h 5970894"/>
              <a:gd name="connsiteX20" fmla="*/ 7589320 w 7589320"/>
              <a:gd name="connsiteY20" fmla="*/ 3642245 h 5970894"/>
              <a:gd name="connsiteX21" fmla="*/ 7589320 w 7589320"/>
              <a:gd name="connsiteY21" fmla="*/ 4358753 h 5970894"/>
              <a:gd name="connsiteX22" fmla="*/ 7589320 w 7589320"/>
              <a:gd name="connsiteY22" fmla="*/ 5015551 h 5970894"/>
              <a:gd name="connsiteX23" fmla="*/ 7589320 w 7589320"/>
              <a:gd name="connsiteY23" fmla="*/ 5970894 h 5970894"/>
              <a:gd name="connsiteX24" fmla="*/ 7005526 w 7589320"/>
              <a:gd name="connsiteY24" fmla="*/ 5970894 h 5970894"/>
              <a:gd name="connsiteX25" fmla="*/ 6649412 w 7589320"/>
              <a:gd name="connsiteY25" fmla="*/ 5970894 h 5970894"/>
              <a:gd name="connsiteX26" fmla="*/ 6065618 w 7589320"/>
              <a:gd name="connsiteY26" fmla="*/ 5970894 h 5970894"/>
              <a:gd name="connsiteX27" fmla="*/ 5481824 w 7589320"/>
              <a:gd name="connsiteY27" fmla="*/ 5970894 h 5970894"/>
              <a:gd name="connsiteX28" fmla="*/ 4973924 w 7589320"/>
              <a:gd name="connsiteY28" fmla="*/ 5970894 h 5970894"/>
              <a:gd name="connsiteX29" fmla="*/ 4466023 w 7589320"/>
              <a:gd name="connsiteY29" fmla="*/ 5970894 h 5970894"/>
              <a:gd name="connsiteX30" fmla="*/ 3882229 w 7589320"/>
              <a:gd name="connsiteY30" fmla="*/ 5970894 h 5970894"/>
              <a:gd name="connsiteX31" fmla="*/ 3374328 w 7589320"/>
              <a:gd name="connsiteY31" fmla="*/ 5970894 h 5970894"/>
              <a:gd name="connsiteX32" fmla="*/ 2714641 w 7589320"/>
              <a:gd name="connsiteY32" fmla="*/ 5970894 h 5970894"/>
              <a:gd name="connsiteX33" fmla="*/ 2206741 w 7589320"/>
              <a:gd name="connsiteY33" fmla="*/ 5970894 h 5970894"/>
              <a:gd name="connsiteX34" fmla="*/ 1622947 w 7589320"/>
              <a:gd name="connsiteY34" fmla="*/ 5970894 h 5970894"/>
              <a:gd name="connsiteX35" fmla="*/ 963260 w 7589320"/>
              <a:gd name="connsiteY35" fmla="*/ 5970894 h 5970894"/>
              <a:gd name="connsiteX36" fmla="*/ 0 w 7589320"/>
              <a:gd name="connsiteY36" fmla="*/ 5970894 h 5970894"/>
              <a:gd name="connsiteX37" fmla="*/ 0 w 7589320"/>
              <a:gd name="connsiteY37" fmla="*/ 5552931 h 5970894"/>
              <a:gd name="connsiteX38" fmla="*/ 0 w 7589320"/>
              <a:gd name="connsiteY38" fmla="*/ 5015551 h 5970894"/>
              <a:gd name="connsiteX39" fmla="*/ 0 w 7589320"/>
              <a:gd name="connsiteY39" fmla="*/ 4299044 h 5970894"/>
              <a:gd name="connsiteX40" fmla="*/ 0 w 7589320"/>
              <a:gd name="connsiteY40" fmla="*/ 3761663 h 5970894"/>
              <a:gd name="connsiteX41" fmla="*/ 0 w 7589320"/>
              <a:gd name="connsiteY41" fmla="*/ 3104865 h 5970894"/>
              <a:gd name="connsiteX42" fmla="*/ 0 w 7589320"/>
              <a:gd name="connsiteY42" fmla="*/ 2686902 h 5970894"/>
              <a:gd name="connsiteX43" fmla="*/ 0 w 7589320"/>
              <a:gd name="connsiteY43" fmla="*/ 2089813 h 5970894"/>
              <a:gd name="connsiteX44" fmla="*/ 0 w 7589320"/>
              <a:gd name="connsiteY44" fmla="*/ 1612141 h 5970894"/>
              <a:gd name="connsiteX45" fmla="*/ 0 w 7589320"/>
              <a:gd name="connsiteY45" fmla="*/ 1015052 h 5970894"/>
              <a:gd name="connsiteX46" fmla="*/ 0 w 7589320"/>
              <a:gd name="connsiteY46" fmla="*/ 0 h 597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7589320" h="5970894" fill="none" extrusionOk="0">
                <a:moveTo>
                  <a:pt x="0" y="0"/>
                </a:moveTo>
                <a:cubicBezTo>
                  <a:pt x="115792" y="-12903"/>
                  <a:pt x="269967" y="18804"/>
                  <a:pt x="432007" y="0"/>
                </a:cubicBezTo>
                <a:cubicBezTo>
                  <a:pt x="594047" y="-18804"/>
                  <a:pt x="932864" y="25612"/>
                  <a:pt x="1091694" y="0"/>
                </a:cubicBezTo>
                <a:cubicBezTo>
                  <a:pt x="1250524" y="-25612"/>
                  <a:pt x="1447125" y="21614"/>
                  <a:pt x="1599595" y="0"/>
                </a:cubicBezTo>
                <a:cubicBezTo>
                  <a:pt x="1752065" y="-21614"/>
                  <a:pt x="1944101" y="38422"/>
                  <a:pt x="2183389" y="0"/>
                </a:cubicBezTo>
                <a:cubicBezTo>
                  <a:pt x="2422677" y="-38422"/>
                  <a:pt x="2428539" y="9398"/>
                  <a:pt x="2539503" y="0"/>
                </a:cubicBezTo>
                <a:cubicBezTo>
                  <a:pt x="2650467" y="-9398"/>
                  <a:pt x="3008861" y="25101"/>
                  <a:pt x="3199190" y="0"/>
                </a:cubicBezTo>
                <a:cubicBezTo>
                  <a:pt x="3389519" y="-25101"/>
                  <a:pt x="3680395" y="59711"/>
                  <a:pt x="3858877" y="0"/>
                </a:cubicBezTo>
                <a:cubicBezTo>
                  <a:pt x="4037359" y="-59711"/>
                  <a:pt x="4355418" y="75417"/>
                  <a:pt x="4518564" y="0"/>
                </a:cubicBezTo>
                <a:cubicBezTo>
                  <a:pt x="4681710" y="-75417"/>
                  <a:pt x="4949253" y="51131"/>
                  <a:pt x="5178251" y="0"/>
                </a:cubicBezTo>
                <a:cubicBezTo>
                  <a:pt x="5407249" y="-51131"/>
                  <a:pt x="5751009" y="17704"/>
                  <a:pt x="5913832" y="0"/>
                </a:cubicBezTo>
                <a:cubicBezTo>
                  <a:pt x="6076655" y="-17704"/>
                  <a:pt x="6237618" y="10789"/>
                  <a:pt x="6345839" y="0"/>
                </a:cubicBezTo>
                <a:cubicBezTo>
                  <a:pt x="6454060" y="-10789"/>
                  <a:pt x="6634700" y="4810"/>
                  <a:pt x="6853740" y="0"/>
                </a:cubicBezTo>
                <a:cubicBezTo>
                  <a:pt x="7072780" y="-4810"/>
                  <a:pt x="7263539" y="76206"/>
                  <a:pt x="7589320" y="0"/>
                </a:cubicBezTo>
                <a:cubicBezTo>
                  <a:pt x="7647015" y="254002"/>
                  <a:pt x="7574361" y="292339"/>
                  <a:pt x="7589320" y="537380"/>
                </a:cubicBezTo>
                <a:cubicBezTo>
                  <a:pt x="7604279" y="782421"/>
                  <a:pt x="7582865" y="899723"/>
                  <a:pt x="7589320" y="1015052"/>
                </a:cubicBezTo>
                <a:cubicBezTo>
                  <a:pt x="7595775" y="1130381"/>
                  <a:pt x="7554113" y="1400021"/>
                  <a:pt x="7589320" y="1612141"/>
                </a:cubicBezTo>
                <a:cubicBezTo>
                  <a:pt x="7624527" y="1824261"/>
                  <a:pt x="7589065" y="1965810"/>
                  <a:pt x="7589320" y="2268940"/>
                </a:cubicBezTo>
                <a:cubicBezTo>
                  <a:pt x="7589575" y="2572070"/>
                  <a:pt x="7538355" y="2587493"/>
                  <a:pt x="7589320" y="2746611"/>
                </a:cubicBezTo>
                <a:cubicBezTo>
                  <a:pt x="7640285" y="2905729"/>
                  <a:pt x="7570489" y="3098805"/>
                  <a:pt x="7589320" y="3224283"/>
                </a:cubicBezTo>
                <a:cubicBezTo>
                  <a:pt x="7608151" y="3349761"/>
                  <a:pt x="7553981" y="3456768"/>
                  <a:pt x="7589320" y="3642245"/>
                </a:cubicBezTo>
                <a:cubicBezTo>
                  <a:pt x="7624659" y="3827722"/>
                  <a:pt x="7522410" y="4021614"/>
                  <a:pt x="7589320" y="4358753"/>
                </a:cubicBezTo>
                <a:cubicBezTo>
                  <a:pt x="7656230" y="4695892"/>
                  <a:pt x="7553018" y="4739106"/>
                  <a:pt x="7589320" y="5015551"/>
                </a:cubicBezTo>
                <a:cubicBezTo>
                  <a:pt x="7625622" y="5291996"/>
                  <a:pt x="7556470" y="5736657"/>
                  <a:pt x="7589320" y="5970894"/>
                </a:cubicBezTo>
                <a:cubicBezTo>
                  <a:pt x="7365979" y="5983465"/>
                  <a:pt x="7206408" y="5963390"/>
                  <a:pt x="7005526" y="5970894"/>
                </a:cubicBezTo>
                <a:cubicBezTo>
                  <a:pt x="6804644" y="5978398"/>
                  <a:pt x="6761007" y="5946714"/>
                  <a:pt x="6649412" y="5970894"/>
                </a:cubicBezTo>
                <a:cubicBezTo>
                  <a:pt x="6537817" y="5995074"/>
                  <a:pt x="6223683" y="5907626"/>
                  <a:pt x="6065618" y="5970894"/>
                </a:cubicBezTo>
                <a:cubicBezTo>
                  <a:pt x="5907553" y="6034162"/>
                  <a:pt x="5639112" y="5930678"/>
                  <a:pt x="5481824" y="5970894"/>
                </a:cubicBezTo>
                <a:cubicBezTo>
                  <a:pt x="5324536" y="6011110"/>
                  <a:pt x="5083690" y="5924724"/>
                  <a:pt x="4973924" y="5970894"/>
                </a:cubicBezTo>
                <a:cubicBezTo>
                  <a:pt x="4864158" y="6017064"/>
                  <a:pt x="4594002" y="5926769"/>
                  <a:pt x="4466023" y="5970894"/>
                </a:cubicBezTo>
                <a:cubicBezTo>
                  <a:pt x="4338044" y="6015019"/>
                  <a:pt x="4012949" y="5956926"/>
                  <a:pt x="3882229" y="5970894"/>
                </a:cubicBezTo>
                <a:cubicBezTo>
                  <a:pt x="3751509" y="5984862"/>
                  <a:pt x="3499625" y="5953005"/>
                  <a:pt x="3374328" y="5970894"/>
                </a:cubicBezTo>
                <a:cubicBezTo>
                  <a:pt x="3249031" y="5988783"/>
                  <a:pt x="3018921" y="5906880"/>
                  <a:pt x="2714641" y="5970894"/>
                </a:cubicBezTo>
                <a:cubicBezTo>
                  <a:pt x="2410361" y="6034908"/>
                  <a:pt x="2399878" y="5914997"/>
                  <a:pt x="2206741" y="5970894"/>
                </a:cubicBezTo>
                <a:cubicBezTo>
                  <a:pt x="2013604" y="6026791"/>
                  <a:pt x="1768493" y="5909157"/>
                  <a:pt x="1622947" y="5970894"/>
                </a:cubicBezTo>
                <a:cubicBezTo>
                  <a:pt x="1477401" y="6032631"/>
                  <a:pt x="1274675" y="5938582"/>
                  <a:pt x="963260" y="5970894"/>
                </a:cubicBezTo>
                <a:cubicBezTo>
                  <a:pt x="651845" y="6003206"/>
                  <a:pt x="383074" y="5901570"/>
                  <a:pt x="0" y="5970894"/>
                </a:cubicBezTo>
                <a:cubicBezTo>
                  <a:pt x="-45427" y="5823271"/>
                  <a:pt x="39537" y="5749337"/>
                  <a:pt x="0" y="5552931"/>
                </a:cubicBezTo>
                <a:cubicBezTo>
                  <a:pt x="-39537" y="5356525"/>
                  <a:pt x="33082" y="5243757"/>
                  <a:pt x="0" y="5015551"/>
                </a:cubicBezTo>
                <a:cubicBezTo>
                  <a:pt x="-33082" y="4787345"/>
                  <a:pt x="16378" y="4485471"/>
                  <a:pt x="0" y="4299044"/>
                </a:cubicBezTo>
                <a:cubicBezTo>
                  <a:pt x="-16378" y="4112617"/>
                  <a:pt x="35330" y="3914478"/>
                  <a:pt x="0" y="3761663"/>
                </a:cubicBezTo>
                <a:cubicBezTo>
                  <a:pt x="-35330" y="3608848"/>
                  <a:pt x="32506" y="3353925"/>
                  <a:pt x="0" y="3104865"/>
                </a:cubicBezTo>
                <a:cubicBezTo>
                  <a:pt x="-32506" y="2855805"/>
                  <a:pt x="41533" y="2828620"/>
                  <a:pt x="0" y="2686902"/>
                </a:cubicBezTo>
                <a:cubicBezTo>
                  <a:pt x="-41533" y="2545184"/>
                  <a:pt x="23528" y="2368360"/>
                  <a:pt x="0" y="2089813"/>
                </a:cubicBezTo>
                <a:cubicBezTo>
                  <a:pt x="-23528" y="1811266"/>
                  <a:pt x="22222" y="1736972"/>
                  <a:pt x="0" y="1612141"/>
                </a:cubicBezTo>
                <a:cubicBezTo>
                  <a:pt x="-22222" y="1487310"/>
                  <a:pt x="47383" y="1185018"/>
                  <a:pt x="0" y="1015052"/>
                </a:cubicBezTo>
                <a:cubicBezTo>
                  <a:pt x="-47383" y="845086"/>
                  <a:pt x="59779" y="448166"/>
                  <a:pt x="0" y="0"/>
                </a:cubicBezTo>
                <a:close/>
              </a:path>
              <a:path w="7589320" h="5970894" stroke="0" extrusionOk="0">
                <a:moveTo>
                  <a:pt x="0" y="0"/>
                </a:moveTo>
                <a:cubicBezTo>
                  <a:pt x="107200" y="-24623"/>
                  <a:pt x="228571" y="38839"/>
                  <a:pt x="356114" y="0"/>
                </a:cubicBezTo>
                <a:cubicBezTo>
                  <a:pt x="483657" y="-38839"/>
                  <a:pt x="539242" y="7969"/>
                  <a:pt x="712228" y="0"/>
                </a:cubicBezTo>
                <a:cubicBezTo>
                  <a:pt x="885214" y="-7969"/>
                  <a:pt x="984076" y="40741"/>
                  <a:pt x="1144236" y="0"/>
                </a:cubicBezTo>
                <a:cubicBezTo>
                  <a:pt x="1304396" y="-40741"/>
                  <a:pt x="1412940" y="21486"/>
                  <a:pt x="1652137" y="0"/>
                </a:cubicBezTo>
                <a:cubicBezTo>
                  <a:pt x="1891334" y="-21486"/>
                  <a:pt x="2052640" y="11340"/>
                  <a:pt x="2235930" y="0"/>
                </a:cubicBezTo>
                <a:cubicBezTo>
                  <a:pt x="2419220" y="-11340"/>
                  <a:pt x="2725302" y="57395"/>
                  <a:pt x="2971511" y="0"/>
                </a:cubicBezTo>
                <a:cubicBezTo>
                  <a:pt x="3217720" y="-57395"/>
                  <a:pt x="3316395" y="11977"/>
                  <a:pt x="3403518" y="0"/>
                </a:cubicBezTo>
                <a:cubicBezTo>
                  <a:pt x="3490641" y="-11977"/>
                  <a:pt x="3826298" y="78857"/>
                  <a:pt x="4063205" y="0"/>
                </a:cubicBezTo>
                <a:cubicBezTo>
                  <a:pt x="4300112" y="-78857"/>
                  <a:pt x="4362323" y="39416"/>
                  <a:pt x="4495213" y="0"/>
                </a:cubicBezTo>
                <a:cubicBezTo>
                  <a:pt x="4628103" y="-39416"/>
                  <a:pt x="4700389" y="18832"/>
                  <a:pt x="4851327" y="0"/>
                </a:cubicBezTo>
                <a:cubicBezTo>
                  <a:pt x="5002265" y="-18832"/>
                  <a:pt x="5100900" y="35173"/>
                  <a:pt x="5283334" y="0"/>
                </a:cubicBezTo>
                <a:cubicBezTo>
                  <a:pt x="5465768" y="-35173"/>
                  <a:pt x="5798483" y="75851"/>
                  <a:pt x="5943021" y="0"/>
                </a:cubicBezTo>
                <a:cubicBezTo>
                  <a:pt x="6087559" y="-75851"/>
                  <a:pt x="6346103" y="2639"/>
                  <a:pt x="6450922" y="0"/>
                </a:cubicBezTo>
                <a:cubicBezTo>
                  <a:pt x="6555741" y="-2639"/>
                  <a:pt x="6745390" y="27231"/>
                  <a:pt x="6958823" y="0"/>
                </a:cubicBezTo>
                <a:cubicBezTo>
                  <a:pt x="7172256" y="-27231"/>
                  <a:pt x="7296291" y="23573"/>
                  <a:pt x="7589320" y="0"/>
                </a:cubicBezTo>
                <a:cubicBezTo>
                  <a:pt x="7609789" y="167812"/>
                  <a:pt x="7549950" y="371400"/>
                  <a:pt x="7589320" y="537380"/>
                </a:cubicBezTo>
                <a:cubicBezTo>
                  <a:pt x="7628690" y="703360"/>
                  <a:pt x="7529851" y="1061981"/>
                  <a:pt x="7589320" y="1253888"/>
                </a:cubicBezTo>
                <a:cubicBezTo>
                  <a:pt x="7648789" y="1445795"/>
                  <a:pt x="7541752" y="1508486"/>
                  <a:pt x="7589320" y="1731559"/>
                </a:cubicBezTo>
                <a:cubicBezTo>
                  <a:pt x="7636888" y="1954632"/>
                  <a:pt x="7526068" y="2155584"/>
                  <a:pt x="7589320" y="2328649"/>
                </a:cubicBezTo>
                <a:cubicBezTo>
                  <a:pt x="7652572" y="2501714"/>
                  <a:pt x="7572913" y="2602910"/>
                  <a:pt x="7589320" y="2746611"/>
                </a:cubicBezTo>
                <a:cubicBezTo>
                  <a:pt x="7605727" y="2890312"/>
                  <a:pt x="7569341" y="3251537"/>
                  <a:pt x="7589320" y="3403410"/>
                </a:cubicBezTo>
                <a:cubicBezTo>
                  <a:pt x="7609299" y="3555283"/>
                  <a:pt x="7582776" y="3806511"/>
                  <a:pt x="7589320" y="3940790"/>
                </a:cubicBezTo>
                <a:cubicBezTo>
                  <a:pt x="7595864" y="4075069"/>
                  <a:pt x="7505241" y="4477913"/>
                  <a:pt x="7589320" y="4657297"/>
                </a:cubicBezTo>
                <a:cubicBezTo>
                  <a:pt x="7673399" y="4836681"/>
                  <a:pt x="7581555" y="4914050"/>
                  <a:pt x="7589320" y="5134969"/>
                </a:cubicBezTo>
                <a:cubicBezTo>
                  <a:pt x="7597085" y="5355888"/>
                  <a:pt x="7584065" y="5565921"/>
                  <a:pt x="7589320" y="5970894"/>
                </a:cubicBezTo>
                <a:cubicBezTo>
                  <a:pt x="7487183" y="6011130"/>
                  <a:pt x="7403457" y="5957720"/>
                  <a:pt x="7233206" y="5970894"/>
                </a:cubicBezTo>
                <a:cubicBezTo>
                  <a:pt x="7062955" y="5984068"/>
                  <a:pt x="6941530" y="5927898"/>
                  <a:pt x="6725305" y="5970894"/>
                </a:cubicBezTo>
                <a:cubicBezTo>
                  <a:pt x="6509080" y="6013890"/>
                  <a:pt x="6333789" y="5892832"/>
                  <a:pt x="6065618" y="5970894"/>
                </a:cubicBezTo>
                <a:cubicBezTo>
                  <a:pt x="5797447" y="6048956"/>
                  <a:pt x="5601837" y="5915023"/>
                  <a:pt x="5330038" y="5970894"/>
                </a:cubicBezTo>
                <a:cubicBezTo>
                  <a:pt x="5058239" y="6026765"/>
                  <a:pt x="5041463" y="5960398"/>
                  <a:pt x="4898030" y="5970894"/>
                </a:cubicBezTo>
                <a:cubicBezTo>
                  <a:pt x="4754597" y="5981390"/>
                  <a:pt x="4540215" y="5959691"/>
                  <a:pt x="4390130" y="5970894"/>
                </a:cubicBezTo>
                <a:cubicBezTo>
                  <a:pt x="4240045" y="5982097"/>
                  <a:pt x="3926593" y="5946995"/>
                  <a:pt x="3806336" y="5970894"/>
                </a:cubicBezTo>
                <a:cubicBezTo>
                  <a:pt x="3686079" y="5994793"/>
                  <a:pt x="3590802" y="5954779"/>
                  <a:pt x="3450222" y="5970894"/>
                </a:cubicBezTo>
                <a:cubicBezTo>
                  <a:pt x="3309642" y="5987009"/>
                  <a:pt x="3086181" y="5952758"/>
                  <a:pt x="2790535" y="5970894"/>
                </a:cubicBezTo>
                <a:cubicBezTo>
                  <a:pt x="2494889" y="5989030"/>
                  <a:pt x="2331423" y="5911425"/>
                  <a:pt x="2130848" y="5970894"/>
                </a:cubicBezTo>
                <a:cubicBezTo>
                  <a:pt x="1930273" y="6030363"/>
                  <a:pt x="1698133" y="5913200"/>
                  <a:pt x="1547054" y="5970894"/>
                </a:cubicBezTo>
                <a:cubicBezTo>
                  <a:pt x="1395975" y="6028588"/>
                  <a:pt x="1267844" y="5953920"/>
                  <a:pt x="1039153" y="5970894"/>
                </a:cubicBezTo>
                <a:cubicBezTo>
                  <a:pt x="810462" y="5987868"/>
                  <a:pt x="809710" y="5941279"/>
                  <a:pt x="683039" y="5970894"/>
                </a:cubicBezTo>
                <a:cubicBezTo>
                  <a:pt x="556368" y="6000509"/>
                  <a:pt x="279514" y="5945774"/>
                  <a:pt x="0" y="5970894"/>
                </a:cubicBezTo>
                <a:cubicBezTo>
                  <a:pt x="-5305" y="5810047"/>
                  <a:pt x="30225" y="5604843"/>
                  <a:pt x="0" y="5373805"/>
                </a:cubicBezTo>
                <a:cubicBezTo>
                  <a:pt x="-30225" y="5142767"/>
                  <a:pt x="6069" y="5098741"/>
                  <a:pt x="0" y="4836424"/>
                </a:cubicBezTo>
                <a:cubicBezTo>
                  <a:pt x="-6069" y="4574107"/>
                  <a:pt x="195" y="4372648"/>
                  <a:pt x="0" y="4119917"/>
                </a:cubicBezTo>
                <a:cubicBezTo>
                  <a:pt x="-195" y="3867186"/>
                  <a:pt x="17055" y="3810728"/>
                  <a:pt x="0" y="3642245"/>
                </a:cubicBezTo>
                <a:cubicBezTo>
                  <a:pt x="-17055" y="3473762"/>
                  <a:pt x="1982" y="3302734"/>
                  <a:pt x="0" y="3104865"/>
                </a:cubicBezTo>
                <a:cubicBezTo>
                  <a:pt x="-1982" y="2906996"/>
                  <a:pt x="67017" y="2692678"/>
                  <a:pt x="0" y="2388358"/>
                </a:cubicBezTo>
                <a:cubicBezTo>
                  <a:pt x="-67017" y="2084038"/>
                  <a:pt x="37798" y="2004705"/>
                  <a:pt x="0" y="1731559"/>
                </a:cubicBezTo>
                <a:cubicBezTo>
                  <a:pt x="-37798" y="1458413"/>
                  <a:pt x="51564" y="1289831"/>
                  <a:pt x="0" y="1134470"/>
                </a:cubicBezTo>
                <a:cubicBezTo>
                  <a:pt x="-51564" y="979109"/>
                  <a:pt x="8121" y="816423"/>
                  <a:pt x="0" y="537380"/>
                </a:cubicBezTo>
                <a:cubicBezTo>
                  <a:pt x="-8121" y="258337"/>
                  <a:pt x="5269" y="111545"/>
                  <a:pt x="0" y="0"/>
                </a:cubicBezTo>
                <a:close/>
              </a:path>
            </a:pathLst>
          </a:custGeom>
          <a:ln w="19050">
            <a:solidFill>
              <a:schemeClr val="accent5">
                <a:lumMod val="20000"/>
                <a:lumOff val="80000"/>
              </a:schemeClr>
            </a:solidFill>
            <a:extLst>
              <a:ext uri="{C807C97D-BFC1-408E-A445-0C87EB9F89A2}">
                <ask:lineSketchStyleProps xmlns:ask="http://schemas.microsoft.com/office/drawing/2018/sketchyshapes" sd="967477425">
                  <a:prstGeom prst="rect">
                    <a:avLst/>
                  </a:prstGeom>
                  <ask:type>
                    <ask:lineSketchScribble/>
                  </ask:type>
                </ask:lineSketchStyleProps>
              </a:ext>
            </a:extLst>
          </a:ln>
          <a:effectLst>
            <a:outerShdw blurRad="50800" dist="38100" dir="5400000" algn="t" rotWithShape="0">
              <a:prstClr val="black">
                <a:alpha val="40000"/>
              </a:prstClr>
            </a:outerShdw>
          </a:effectLst>
        </p:spPr>
      </p:pic>
      <p:sp>
        <p:nvSpPr>
          <p:cNvPr id="8" name="TextBox 7">
            <a:extLst>
              <a:ext uri="{FF2B5EF4-FFF2-40B4-BE49-F238E27FC236}">
                <a16:creationId xmlns:a16="http://schemas.microsoft.com/office/drawing/2014/main" id="{FD3D27C9-12EE-9B9D-DA31-9DA1BAF4AEC6}"/>
              </a:ext>
            </a:extLst>
          </p:cNvPr>
          <p:cNvSpPr txBox="1"/>
          <p:nvPr/>
        </p:nvSpPr>
        <p:spPr>
          <a:xfrm>
            <a:off x="432822" y="792480"/>
            <a:ext cx="2215273" cy="658369"/>
          </a:xfrm>
          <a:custGeom>
            <a:avLst/>
            <a:gdLst>
              <a:gd name="connsiteX0" fmla="*/ 0 w 2215273"/>
              <a:gd name="connsiteY0" fmla="*/ 0 h 658369"/>
              <a:gd name="connsiteX1" fmla="*/ 531666 w 2215273"/>
              <a:gd name="connsiteY1" fmla="*/ 0 h 658369"/>
              <a:gd name="connsiteX2" fmla="*/ 1063331 w 2215273"/>
              <a:gd name="connsiteY2" fmla="*/ 0 h 658369"/>
              <a:gd name="connsiteX3" fmla="*/ 1661455 w 2215273"/>
              <a:gd name="connsiteY3" fmla="*/ 0 h 658369"/>
              <a:gd name="connsiteX4" fmla="*/ 2215273 w 2215273"/>
              <a:gd name="connsiteY4" fmla="*/ 0 h 658369"/>
              <a:gd name="connsiteX5" fmla="*/ 2215273 w 2215273"/>
              <a:gd name="connsiteY5" fmla="*/ 342352 h 658369"/>
              <a:gd name="connsiteX6" fmla="*/ 2215273 w 2215273"/>
              <a:gd name="connsiteY6" fmla="*/ 658369 h 658369"/>
              <a:gd name="connsiteX7" fmla="*/ 1705760 w 2215273"/>
              <a:gd name="connsiteY7" fmla="*/ 658369 h 658369"/>
              <a:gd name="connsiteX8" fmla="*/ 1151942 w 2215273"/>
              <a:gd name="connsiteY8" fmla="*/ 658369 h 658369"/>
              <a:gd name="connsiteX9" fmla="*/ 620276 w 2215273"/>
              <a:gd name="connsiteY9" fmla="*/ 658369 h 658369"/>
              <a:gd name="connsiteX10" fmla="*/ 0 w 2215273"/>
              <a:gd name="connsiteY10" fmla="*/ 658369 h 658369"/>
              <a:gd name="connsiteX11" fmla="*/ 0 w 2215273"/>
              <a:gd name="connsiteY11" fmla="*/ 316017 h 658369"/>
              <a:gd name="connsiteX12" fmla="*/ 0 w 2215273"/>
              <a:gd name="connsiteY12" fmla="*/ 0 h 65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15273" h="658369" fill="none" extrusionOk="0">
                <a:moveTo>
                  <a:pt x="0" y="0"/>
                </a:moveTo>
                <a:cubicBezTo>
                  <a:pt x="133327" y="-27029"/>
                  <a:pt x="421033" y="15067"/>
                  <a:pt x="531666" y="0"/>
                </a:cubicBezTo>
                <a:cubicBezTo>
                  <a:pt x="642299" y="-15067"/>
                  <a:pt x="818898" y="28589"/>
                  <a:pt x="1063331" y="0"/>
                </a:cubicBezTo>
                <a:cubicBezTo>
                  <a:pt x="1307765" y="-28589"/>
                  <a:pt x="1392440" y="70852"/>
                  <a:pt x="1661455" y="0"/>
                </a:cubicBezTo>
                <a:cubicBezTo>
                  <a:pt x="1930470" y="-70852"/>
                  <a:pt x="2069682" y="42598"/>
                  <a:pt x="2215273" y="0"/>
                </a:cubicBezTo>
                <a:cubicBezTo>
                  <a:pt x="2235092" y="138653"/>
                  <a:pt x="2176425" y="176242"/>
                  <a:pt x="2215273" y="342352"/>
                </a:cubicBezTo>
                <a:cubicBezTo>
                  <a:pt x="2254121" y="508462"/>
                  <a:pt x="2196400" y="521397"/>
                  <a:pt x="2215273" y="658369"/>
                </a:cubicBezTo>
                <a:cubicBezTo>
                  <a:pt x="2075519" y="672059"/>
                  <a:pt x="1841796" y="600145"/>
                  <a:pt x="1705760" y="658369"/>
                </a:cubicBezTo>
                <a:cubicBezTo>
                  <a:pt x="1569724" y="716593"/>
                  <a:pt x="1277881" y="655788"/>
                  <a:pt x="1151942" y="658369"/>
                </a:cubicBezTo>
                <a:cubicBezTo>
                  <a:pt x="1026003" y="660950"/>
                  <a:pt x="756588" y="637550"/>
                  <a:pt x="620276" y="658369"/>
                </a:cubicBezTo>
                <a:cubicBezTo>
                  <a:pt x="483964" y="679188"/>
                  <a:pt x="263553" y="633743"/>
                  <a:pt x="0" y="658369"/>
                </a:cubicBezTo>
                <a:cubicBezTo>
                  <a:pt x="-36379" y="510710"/>
                  <a:pt x="29315" y="443597"/>
                  <a:pt x="0" y="316017"/>
                </a:cubicBezTo>
                <a:cubicBezTo>
                  <a:pt x="-29315" y="188437"/>
                  <a:pt x="25568" y="74569"/>
                  <a:pt x="0" y="0"/>
                </a:cubicBezTo>
                <a:close/>
              </a:path>
              <a:path w="2215273" h="658369" stroke="0" extrusionOk="0">
                <a:moveTo>
                  <a:pt x="0" y="0"/>
                </a:moveTo>
                <a:cubicBezTo>
                  <a:pt x="260989" y="-57780"/>
                  <a:pt x="384615" y="69079"/>
                  <a:pt x="575971" y="0"/>
                </a:cubicBezTo>
                <a:cubicBezTo>
                  <a:pt x="767327" y="-69079"/>
                  <a:pt x="948347" y="57430"/>
                  <a:pt x="1085484" y="0"/>
                </a:cubicBezTo>
                <a:cubicBezTo>
                  <a:pt x="1222621" y="-57430"/>
                  <a:pt x="1394256" y="34673"/>
                  <a:pt x="1572844" y="0"/>
                </a:cubicBezTo>
                <a:cubicBezTo>
                  <a:pt x="1751432" y="-34673"/>
                  <a:pt x="2009831" y="16022"/>
                  <a:pt x="2215273" y="0"/>
                </a:cubicBezTo>
                <a:cubicBezTo>
                  <a:pt x="2225487" y="112859"/>
                  <a:pt x="2177442" y="184875"/>
                  <a:pt x="2215273" y="322601"/>
                </a:cubicBezTo>
                <a:cubicBezTo>
                  <a:pt x="2253104" y="460327"/>
                  <a:pt x="2179581" y="550179"/>
                  <a:pt x="2215273" y="658369"/>
                </a:cubicBezTo>
                <a:cubicBezTo>
                  <a:pt x="2026804" y="701397"/>
                  <a:pt x="1799281" y="608136"/>
                  <a:pt x="1617149" y="658369"/>
                </a:cubicBezTo>
                <a:cubicBezTo>
                  <a:pt x="1435017" y="708602"/>
                  <a:pt x="1323001" y="625525"/>
                  <a:pt x="1085484" y="658369"/>
                </a:cubicBezTo>
                <a:cubicBezTo>
                  <a:pt x="847967" y="691213"/>
                  <a:pt x="633498" y="628672"/>
                  <a:pt x="509513" y="658369"/>
                </a:cubicBezTo>
                <a:cubicBezTo>
                  <a:pt x="385528" y="688066"/>
                  <a:pt x="148419" y="609928"/>
                  <a:pt x="0" y="658369"/>
                </a:cubicBezTo>
                <a:cubicBezTo>
                  <a:pt x="-29448" y="497973"/>
                  <a:pt x="16201" y="474585"/>
                  <a:pt x="0" y="329185"/>
                </a:cubicBezTo>
                <a:cubicBezTo>
                  <a:pt x="-16201" y="183785"/>
                  <a:pt x="29115" y="119818"/>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rmAutofit lnSpcReduction="10000"/>
          </a:bodyPr>
          <a:lstStyle/>
          <a:p>
            <a:pPr algn="ctr">
              <a:lnSpc>
                <a:spcPct val="110000"/>
              </a:lnSpc>
              <a:spcBef>
                <a:spcPct val="0"/>
              </a:spcBef>
              <a:spcAft>
                <a:spcPts val="600"/>
              </a:spcAft>
            </a:pPr>
            <a:r>
              <a:rPr lang="en-US" sz="3600" b="1" spc="600" dirty="0">
                <a:solidFill>
                  <a:schemeClr val="accent5">
                    <a:lumMod val="50000"/>
                  </a:schemeClr>
                </a:solidFill>
                <a:ea typeface="Batang" panose="02030600000101010101" pitchFamily="18" charset="-127"/>
                <a:cs typeface="+mj-cs"/>
              </a:rPr>
              <a:t>Steps</a:t>
            </a:r>
            <a:endParaRPr lang="en-US" sz="2400" b="1" cap="all" spc="600" dirty="0">
              <a:solidFill>
                <a:schemeClr val="accent5">
                  <a:lumMod val="50000"/>
                </a:schemeClr>
              </a:solidFill>
              <a:ea typeface="Batang" panose="02030600000101010101" pitchFamily="18" charset="-127"/>
              <a:cs typeface="+mj-cs"/>
            </a:endParaRPr>
          </a:p>
        </p:txBody>
      </p:sp>
    </p:spTree>
    <p:extLst>
      <p:ext uri="{BB962C8B-B14F-4D97-AF65-F5344CB8AC3E}">
        <p14:creationId xmlns:p14="http://schemas.microsoft.com/office/powerpoint/2010/main" val="3522915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3FA0EF-BE6B-F31E-C72A-4A172DAAAA13}"/>
              </a:ext>
            </a:extLst>
          </p:cNvPr>
          <p:cNvSpPr txBox="1"/>
          <p:nvPr/>
        </p:nvSpPr>
        <p:spPr>
          <a:xfrm>
            <a:off x="258127" y="381526"/>
            <a:ext cx="2974848" cy="731520"/>
          </a:xfrm>
          <a:custGeom>
            <a:avLst/>
            <a:gdLst>
              <a:gd name="connsiteX0" fmla="*/ 0 w 2974848"/>
              <a:gd name="connsiteY0" fmla="*/ 0 h 731520"/>
              <a:gd name="connsiteX1" fmla="*/ 535473 w 2974848"/>
              <a:gd name="connsiteY1" fmla="*/ 0 h 731520"/>
              <a:gd name="connsiteX2" fmla="*/ 1130442 w 2974848"/>
              <a:gd name="connsiteY2" fmla="*/ 0 h 731520"/>
              <a:gd name="connsiteX3" fmla="*/ 1784909 w 2974848"/>
              <a:gd name="connsiteY3" fmla="*/ 0 h 731520"/>
              <a:gd name="connsiteX4" fmla="*/ 2290633 w 2974848"/>
              <a:gd name="connsiteY4" fmla="*/ 0 h 731520"/>
              <a:gd name="connsiteX5" fmla="*/ 2974848 w 2974848"/>
              <a:gd name="connsiteY5" fmla="*/ 0 h 731520"/>
              <a:gd name="connsiteX6" fmla="*/ 2974848 w 2974848"/>
              <a:gd name="connsiteY6" fmla="*/ 358445 h 731520"/>
              <a:gd name="connsiteX7" fmla="*/ 2974848 w 2974848"/>
              <a:gd name="connsiteY7" fmla="*/ 731520 h 731520"/>
              <a:gd name="connsiteX8" fmla="*/ 2409627 w 2974848"/>
              <a:gd name="connsiteY8" fmla="*/ 731520 h 731520"/>
              <a:gd name="connsiteX9" fmla="*/ 1755160 w 2974848"/>
              <a:gd name="connsiteY9" fmla="*/ 731520 h 731520"/>
              <a:gd name="connsiteX10" fmla="*/ 1160191 w 2974848"/>
              <a:gd name="connsiteY10" fmla="*/ 731520 h 731520"/>
              <a:gd name="connsiteX11" fmla="*/ 535473 w 2974848"/>
              <a:gd name="connsiteY11" fmla="*/ 731520 h 731520"/>
              <a:gd name="connsiteX12" fmla="*/ 0 w 2974848"/>
              <a:gd name="connsiteY12" fmla="*/ 731520 h 731520"/>
              <a:gd name="connsiteX13" fmla="*/ 0 w 2974848"/>
              <a:gd name="connsiteY13" fmla="*/ 351130 h 731520"/>
              <a:gd name="connsiteX14" fmla="*/ 0 w 2974848"/>
              <a:gd name="connsiteY14" fmla="*/ 0 h 73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74848" h="731520" fill="none" extrusionOk="0">
                <a:moveTo>
                  <a:pt x="0" y="0"/>
                </a:moveTo>
                <a:cubicBezTo>
                  <a:pt x="244701" y="-25712"/>
                  <a:pt x="295167" y="33759"/>
                  <a:pt x="535473" y="0"/>
                </a:cubicBezTo>
                <a:cubicBezTo>
                  <a:pt x="775779" y="-33759"/>
                  <a:pt x="951601" y="28594"/>
                  <a:pt x="1130442" y="0"/>
                </a:cubicBezTo>
                <a:cubicBezTo>
                  <a:pt x="1309283" y="-28594"/>
                  <a:pt x="1626464" y="45063"/>
                  <a:pt x="1784909" y="0"/>
                </a:cubicBezTo>
                <a:cubicBezTo>
                  <a:pt x="1943354" y="-45063"/>
                  <a:pt x="2132967" y="35573"/>
                  <a:pt x="2290633" y="0"/>
                </a:cubicBezTo>
                <a:cubicBezTo>
                  <a:pt x="2448299" y="-35573"/>
                  <a:pt x="2743793" y="49064"/>
                  <a:pt x="2974848" y="0"/>
                </a:cubicBezTo>
                <a:cubicBezTo>
                  <a:pt x="2982754" y="90039"/>
                  <a:pt x="2937694" y="204758"/>
                  <a:pt x="2974848" y="358445"/>
                </a:cubicBezTo>
                <a:cubicBezTo>
                  <a:pt x="3012002" y="512133"/>
                  <a:pt x="2932759" y="600942"/>
                  <a:pt x="2974848" y="731520"/>
                </a:cubicBezTo>
                <a:cubicBezTo>
                  <a:pt x="2753955" y="748924"/>
                  <a:pt x="2548172" y="702381"/>
                  <a:pt x="2409627" y="731520"/>
                </a:cubicBezTo>
                <a:cubicBezTo>
                  <a:pt x="2271082" y="760659"/>
                  <a:pt x="1989474" y="680204"/>
                  <a:pt x="1755160" y="731520"/>
                </a:cubicBezTo>
                <a:cubicBezTo>
                  <a:pt x="1520846" y="782836"/>
                  <a:pt x="1419558" y="706484"/>
                  <a:pt x="1160191" y="731520"/>
                </a:cubicBezTo>
                <a:cubicBezTo>
                  <a:pt x="900824" y="756556"/>
                  <a:pt x="713002" y="667020"/>
                  <a:pt x="535473" y="731520"/>
                </a:cubicBezTo>
                <a:cubicBezTo>
                  <a:pt x="357944" y="796020"/>
                  <a:pt x="133435" y="702722"/>
                  <a:pt x="0" y="731520"/>
                </a:cubicBezTo>
                <a:cubicBezTo>
                  <a:pt x="-32048" y="578582"/>
                  <a:pt x="32564" y="527060"/>
                  <a:pt x="0" y="351130"/>
                </a:cubicBezTo>
                <a:cubicBezTo>
                  <a:pt x="-32564" y="175200"/>
                  <a:pt x="39030" y="138786"/>
                  <a:pt x="0" y="0"/>
                </a:cubicBezTo>
                <a:close/>
              </a:path>
              <a:path w="2974848" h="731520" stroke="0" extrusionOk="0">
                <a:moveTo>
                  <a:pt x="0" y="0"/>
                </a:moveTo>
                <a:cubicBezTo>
                  <a:pt x="253046" y="-59178"/>
                  <a:pt x="458600" y="43335"/>
                  <a:pt x="624718" y="0"/>
                </a:cubicBezTo>
                <a:cubicBezTo>
                  <a:pt x="790836" y="-43335"/>
                  <a:pt x="964384" y="56703"/>
                  <a:pt x="1160191" y="0"/>
                </a:cubicBezTo>
                <a:cubicBezTo>
                  <a:pt x="1355998" y="-56703"/>
                  <a:pt x="1432906" y="51383"/>
                  <a:pt x="1665915" y="0"/>
                </a:cubicBezTo>
                <a:cubicBezTo>
                  <a:pt x="1898924" y="-51383"/>
                  <a:pt x="2061198" y="6421"/>
                  <a:pt x="2171639" y="0"/>
                </a:cubicBezTo>
                <a:cubicBezTo>
                  <a:pt x="2282080" y="-6421"/>
                  <a:pt x="2793889" y="23643"/>
                  <a:pt x="2974848" y="0"/>
                </a:cubicBezTo>
                <a:cubicBezTo>
                  <a:pt x="3016772" y="114566"/>
                  <a:pt x="2961507" y="230315"/>
                  <a:pt x="2974848" y="358445"/>
                </a:cubicBezTo>
                <a:cubicBezTo>
                  <a:pt x="2988189" y="486575"/>
                  <a:pt x="2968713" y="558033"/>
                  <a:pt x="2974848" y="731520"/>
                </a:cubicBezTo>
                <a:cubicBezTo>
                  <a:pt x="2810887" y="787978"/>
                  <a:pt x="2668241" y="681201"/>
                  <a:pt x="2469124" y="731520"/>
                </a:cubicBezTo>
                <a:cubicBezTo>
                  <a:pt x="2270007" y="781839"/>
                  <a:pt x="2074389" y="694565"/>
                  <a:pt x="1844406" y="731520"/>
                </a:cubicBezTo>
                <a:cubicBezTo>
                  <a:pt x="1614423" y="768475"/>
                  <a:pt x="1458318" y="703943"/>
                  <a:pt x="1249436" y="731520"/>
                </a:cubicBezTo>
                <a:cubicBezTo>
                  <a:pt x="1040554" y="759097"/>
                  <a:pt x="927866" y="724197"/>
                  <a:pt x="654467" y="731520"/>
                </a:cubicBezTo>
                <a:cubicBezTo>
                  <a:pt x="381068" y="738843"/>
                  <a:pt x="223976" y="727496"/>
                  <a:pt x="0" y="731520"/>
                </a:cubicBezTo>
                <a:cubicBezTo>
                  <a:pt x="-22551" y="643267"/>
                  <a:pt x="14921" y="499381"/>
                  <a:pt x="0" y="380390"/>
                </a:cubicBezTo>
                <a:cubicBezTo>
                  <a:pt x="-14921" y="261399"/>
                  <a:pt x="16443" y="121285"/>
                  <a:pt x="0" y="0"/>
                </a:cubicBezTo>
                <a:close/>
              </a:path>
            </a:pathLst>
          </a:custGeom>
          <a:ln>
            <a:solidFill>
              <a:schemeClr val="accent5">
                <a:lumMod val="60000"/>
                <a:lumOff val="40000"/>
              </a:schemeClr>
            </a:solidFill>
            <a:extLst>
              <a:ext uri="{C807C97D-BFC1-408E-A445-0C87EB9F89A2}">
                <ask:lineSketchStyleProps xmlns:ask="http://schemas.microsoft.com/office/drawing/2018/sketchyshapes" sd="1605497895">
                  <a:prstGeom prst="rect">
                    <a:avLst/>
                  </a:prstGeom>
                  <ask:type>
                    <ask:lineSketchScribble/>
                  </ask:type>
                </ask:lineSketchStyleProps>
              </a:ext>
            </a:extLst>
          </a:ln>
          <a:effectLst>
            <a:outerShdw blurRad="63500" sx="102000" sy="102000" algn="ctr" rotWithShape="0">
              <a:prstClr val="black">
                <a:alpha val="40000"/>
              </a:prstClr>
            </a:outerShdw>
          </a:effectLst>
        </p:spPr>
        <p:txBody>
          <a:bodyPr vert="horz" lIns="91440" tIns="45720" rIns="91440" bIns="45720" rtlCol="0" anchor="ctr">
            <a:normAutofit fontScale="92500" lnSpcReduction="20000"/>
          </a:bodyPr>
          <a:lstStyle/>
          <a:p>
            <a:pPr algn="ctr">
              <a:lnSpc>
                <a:spcPct val="110000"/>
              </a:lnSpc>
              <a:spcBef>
                <a:spcPct val="0"/>
              </a:spcBef>
              <a:spcAft>
                <a:spcPts val="600"/>
              </a:spcAft>
            </a:pPr>
            <a:r>
              <a:rPr lang="en-US" sz="2400" b="1" spc="600" dirty="0">
                <a:solidFill>
                  <a:schemeClr val="accent5">
                    <a:lumMod val="50000"/>
                  </a:schemeClr>
                </a:solidFill>
                <a:latin typeface="Abadi" panose="020B0604020104020204" pitchFamily="34" charset="0"/>
                <a:ea typeface="Batang" panose="02030600000101010101" pitchFamily="18" charset="-127"/>
                <a:cs typeface="+mj-cs"/>
              </a:rPr>
              <a:t>1- Quality Control</a:t>
            </a:r>
            <a:r>
              <a:rPr lang="en-US" sz="2400" spc="600" dirty="0">
                <a:solidFill>
                  <a:schemeClr val="accent5">
                    <a:lumMod val="50000"/>
                  </a:schemeClr>
                </a:solidFill>
                <a:latin typeface="+mj-lt"/>
                <a:ea typeface="Batang" panose="02030600000101010101" pitchFamily="18" charset="-127"/>
                <a:cs typeface="+mj-cs"/>
              </a:rPr>
              <a:t> </a:t>
            </a:r>
            <a:endParaRPr lang="en-US" sz="2400" cap="all" spc="600" dirty="0">
              <a:solidFill>
                <a:schemeClr val="accent5">
                  <a:lumMod val="50000"/>
                </a:schemeClr>
              </a:solidFill>
              <a:latin typeface="+mj-lt"/>
              <a:ea typeface="Batang" panose="02030600000101010101" pitchFamily="18" charset="-127"/>
              <a:cs typeface="+mj-cs"/>
            </a:endParaRPr>
          </a:p>
        </p:txBody>
      </p:sp>
      <p:sp>
        <p:nvSpPr>
          <p:cNvPr id="5" name="TextBox 4">
            <a:extLst>
              <a:ext uri="{FF2B5EF4-FFF2-40B4-BE49-F238E27FC236}">
                <a16:creationId xmlns:a16="http://schemas.microsoft.com/office/drawing/2014/main" id="{045EDBE1-76D4-3382-875A-C6E4FA7B83E4}"/>
              </a:ext>
            </a:extLst>
          </p:cNvPr>
          <p:cNvSpPr txBox="1"/>
          <p:nvPr/>
        </p:nvSpPr>
        <p:spPr>
          <a:xfrm>
            <a:off x="3523488" y="534045"/>
            <a:ext cx="7510272" cy="400110"/>
          </a:xfrm>
          <a:prstGeom prst="rect">
            <a:avLst/>
          </a:prstGeom>
          <a:noFill/>
        </p:spPr>
        <p:txBody>
          <a:bodyPr wrap="square" rtlCol="0">
            <a:spAutoFit/>
          </a:bodyPr>
          <a:lstStyle/>
          <a:p>
            <a:r>
              <a:rPr lang="en-US" sz="2000" dirty="0">
                <a:solidFill>
                  <a:srgbClr val="000000"/>
                </a:solidFill>
                <a:latin typeface="Bierstadt" panose="020B0004020202020204" pitchFamily="34" charset="0"/>
                <a:cs typeface="Aharoni" panose="02010803020104030203" pitchFamily="2" charset="-79"/>
              </a:rPr>
              <a:t>We use </a:t>
            </a:r>
            <a:r>
              <a:rPr lang="en-US" sz="2000" dirty="0" err="1">
                <a:solidFill>
                  <a:srgbClr val="000000"/>
                </a:solidFill>
                <a:latin typeface="Bierstadt" panose="020B0004020202020204" pitchFamily="34" charset="0"/>
                <a:cs typeface="Aharoni" panose="02010803020104030203" pitchFamily="2" charset="-79"/>
              </a:rPr>
              <a:t>FastQC</a:t>
            </a:r>
            <a:r>
              <a:rPr lang="en-US" sz="2000" dirty="0">
                <a:solidFill>
                  <a:srgbClr val="000000"/>
                </a:solidFill>
                <a:latin typeface="Bierstadt" panose="020B0004020202020204" pitchFamily="34" charset="0"/>
                <a:cs typeface="Aharoni" panose="02010803020104030203" pitchFamily="2" charset="-79"/>
              </a:rPr>
              <a:t> to Quality control to get quality score  </a:t>
            </a:r>
          </a:p>
        </p:txBody>
      </p:sp>
      <p:sp>
        <p:nvSpPr>
          <p:cNvPr id="10" name="TextBox 9">
            <a:extLst>
              <a:ext uri="{FF2B5EF4-FFF2-40B4-BE49-F238E27FC236}">
                <a16:creationId xmlns:a16="http://schemas.microsoft.com/office/drawing/2014/main" id="{EB9474FF-0349-F61B-8342-D32FA139CDAD}"/>
              </a:ext>
            </a:extLst>
          </p:cNvPr>
          <p:cNvSpPr txBox="1"/>
          <p:nvPr/>
        </p:nvSpPr>
        <p:spPr>
          <a:xfrm>
            <a:off x="763524" y="1554955"/>
            <a:ext cx="6272212" cy="1231106"/>
          </a:xfrm>
          <a:prstGeom prst="rect">
            <a:avLst/>
          </a:prstGeom>
          <a:noFill/>
        </p:spPr>
        <p:txBody>
          <a:bodyPr wrap="square">
            <a:spAutoFit/>
          </a:bodyPr>
          <a:lstStyle/>
          <a:p>
            <a:pPr>
              <a:spcAft>
                <a:spcPts val="600"/>
              </a:spcAft>
            </a:pPr>
            <a:r>
              <a:rPr lang="en-US" sz="2000" b="1" spc="50" dirty="0">
                <a:solidFill>
                  <a:schemeClr val="tx2">
                    <a:lumMod val="10000"/>
                  </a:schemeClr>
                </a:solidFill>
                <a:latin typeface="Bierstadt" panose="020B0004020202020204" pitchFamily="34" charset="0"/>
                <a:ea typeface="Batang" panose="02030600000101010101" pitchFamily="18" charset="-127"/>
              </a:rPr>
              <a:t>What is a base quality score?</a:t>
            </a:r>
            <a:br>
              <a:rPr lang="en-US" sz="1800" b="1" spc="50" dirty="0">
                <a:solidFill>
                  <a:schemeClr val="tx2">
                    <a:lumMod val="10000"/>
                  </a:schemeClr>
                </a:solidFill>
                <a:latin typeface="Bierstadt" panose="020B0004020202020204" pitchFamily="34" charset="0"/>
                <a:ea typeface="Batang" panose="02030600000101010101" pitchFamily="18" charset="-127"/>
              </a:rPr>
            </a:br>
            <a:br>
              <a:rPr lang="en-US" sz="1800" b="0" spc="50" dirty="0">
                <a:solidFill>
                  <a:schemeClr val="tx2">
                    <a:lumMod val="10000"/>
                  </a:schemeClr>
                </a:solidFill>
                <a:latin typeface="Bierstadt" panose="020B0004020202020204" pitchFamily="34" charset="0"/>
                <a:ea typeface="Batang" panose="02030600000101010101" pitchFamily="18" charset="-127"/>
              </a:rPr>
            </a:br>
            <a:r>
              <a:rPr lang="en-US" sz="1800" b="0" spc="50" dirty="0">
                <a:solidFill>
                  <a:schemeClr val="tx2">
                    <a:lumMod val="10000"/>
                  </a:schemeClr>
                </a:solidFill>
                <a:latin typeface="Bierstadt" panose="020B0004020202020204" pitchFamily="34" charset="0"/>
                <a:ea typeface="Batang" panose="02030600000101010101" pitchFamily="18" charset="-127"/>
              </a:rPr>
              <a:t>Phred quality scores are estimates of the probability a base call is incorrect </a:t>
            </a:r>
            <a:endParaRPr lang="en-US" sz="1800" spc="50" dirty="0">
              <a:solidFill>
                <a:schemeClr val="tx2">
                  <a:lumMod val="10000"/>
                </a:schemeClr>
              </a:solidFill>
              <a:latin typeface="Bierstadt" panose="020B0004020202020204" pitchFamily="34" charset="0"/>
              <a:ea typeface="Batang" panose="02030600000101010101" pitchFamily="18" charset="-127"/>
            </a:endParaRPr>
          </a:p>
        </p:txBody>
      </p:sp>
      <p:pic>
        <p:nvPicPr>
          <p:cNvPr id="11" name="Picture 10">
            <a:extLst>
              <a:ext uri="{FF2B5EF4-FFF2-40B4-BE49-F238E27FC236}">
                <a16:creationId xmlns:a16="http://schemas.microsoft.com/office/drawing/2014/main" id="{DB67395C-CEE9-D754-24C1-7F62A0579443}"/>
              </a:ext>
            </a:extLst>
          </p:cNvPr>
          <p:cNvPicPr>
            <a:picLocks noChangeAspect="1"/>
          </p:cNvPicPr>
          <p:nvPr/>
        </p:nvPicPr>
        <p:blipFill rotWithShape="1">
          <a:blip r:embed="rId2"/>
          <a:srcRect l="1" r="2059"/>
          <a:stretch/>
        </p:blipFill>
        <p:spPr>
          <a:xfrm>
            <a:off x="931164" y="3406861"/>
            <a:ext cx="6646519" cy="2654169"/>
          </a:xfrm>
          <a:prstGeom prst="rect">
            <a:avLst/>
          </a:prstGeom>
          <a:ln w="88900" cap="sq" cmpd="thickThin">
            <a:solidFill>
              <a:schemeClr val="accent5">
                <a:lumMod val="60000"/>
                <a:lumOff val="40000"/>
              </a:schemeClr>
            </a:solidFill>
            <a:prstDash val="solid"/>
            <a:miter lim="800000"/>
          </a:ln>
          <a:effectLst>
            <a:innerShdw blurRad="76200">
              <a:srgbClr val="000000"/>
            </a:innerShdw>
          </a:effectLst>
        </p:spPr>
      </p:pic>
    </p:spTree>
    <p:extLst>
      <p:ext uri="{BB962C8B-B14F-4D97-AF65-F5344CB8AC3E}">
        <p14:creationId xmlns:p14="http://schemas.microsoft.com/office/powerpoint/2010/main" val="59708448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ArchiveVTI">
  <a:themeElements>
    <a:clrScheme name="Custom 54">
      <a:dk1>
        <a:srgbClr val="94C9E7"/>
      </a:dk1>
      <a:lt1>
        <a:srgbClr val="EFC3C8"/>
      </a:lt1>
      <a:dk2>
        <a:srgbClr val="C4E1F2"/>
      </a:dk2>
      <a:lt2>
        <a:srgbClr val="D86B77"/>
      </a:lt2>
      <a:accent1>
        <a:srgbClr val="4EA5D8"/>
      </a:accent1>
      <a:accent2>
        <a:srgbClr val="9F2936"/>
      </a:accent2>
      <a:accent3>
        <a:srgbClr val="1B587C"/>
      </a:accent3>
      <a:accent4>
        <a:srgbClr val="4E8542"/>
      </a:accent4>
      <a:accent5>
        <a:srgbClr val="604878"/>
      </a:accent5>
      <a:accent6>
        <a:srgbClr val="4EA5D8"/>
      </a:accent6>
      <a:hlink>
        <a:srgbClr val="6B9F25"/>
      </a:hlink>
      <a:folHlink>
        <a:srgbClr val="4EA5D8"/>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3087</TotalTime>
  <Words>965</Words>
  <Application>Microsoft Office PowerPoint</Application>
  <PresentationFormat>Widescreen</PresentationFormat>
  <Paragraphs>105</Paragraphs>
  <Slides>32</Slides>
  <Notes>2</Notes>
  <HiddenSlides>0</HiddenSlides>
  <MMClips>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32</vt:i4>
      </vt:variant>
    </vt:vector>
  </HeadingPairs>
  <TitlesOfParts>
    <vt:vector size="45" baseType="lpstr">
      <vt:lpstr>Abadi</vt:lpstr>
      <vt:lpstr>Aharoni</vt:lpstr>
      <vt:lpstr>Arial</vt:lpstr>
      <vt:lpstr>Bembo</vt:lpstr>
      <vt:lpstr>Bierstadt</vt:lpstr>
      <vt:lpstr>Bierstadt Display</vt:lpstr>
      <vt:lpstr>Calibri</vt:lpstr>
      <vt:lpstr>Crimson Text</vt:lpstr>
      <vt:lpstr>Liberation Serif</vt:lpstr>
      <vt:lpstr>Playfair Display</vt:lpstr>
      <vt:lpstr>Times New Roman</vt:lpstr>
      <vt:lpstr>Verdana</vt:lpstr>
      <vt:lpstr>ArchiveVTI</vt:lpstr>
      <vt:lpstr>PowerPoint Presentation</vt:lpstr>
      <vt:lpstr>Our team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Meta data </vt:lpstr>
      <vt:lpstr>Summary </vt:lpstr>
      <vt:lpstr>PowerPoint Presentation</vt:lpstr>
      <vt:lpstr>PowerPoint Presentation</vt:lpstr>
      <vt:lpstr>PowerPoint Presentation</vt:lpstr>
      <vt:lpstr>Trimming for forward and reverse files </vt:lpstr>
      <vt:lpstr>Calling Peaks using igv  </vt:lpstr>
      <vt:lpstr>Meta data about some peaks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eman hamza</dc:creator>
  <cp:lastModifiedBy>eman hamza</cp:lastModifiedBy>
  <cp:revision>90</cp:revision>
  <dcterms:created xsi:type="dcterms:W3CDTF">2022-02-09T22:00:05Z</dcterms:created>
  <dcterms:modified xsi:type="dcterms:W3CDTF">2022-07-04T00:15:47Z</dcterms:modified>
</cp:coreProperties>
</file>

<file path=docProps/thumbnail.jpeg>
</file>